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8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6" r:id="rId2"/>
    <p:sldMasterId id="2147483701" r:id="rId3"/>
    <p:sldMasterId id="2147483725" r:id="rId4"/>
    <p:sldMasterId id="2147483738" r:id="rId5"/>
  </p:sldMasterIdLst>
  <p:notesMasterIdLst>
    <p:notesMasterId r:id="rId15"/>
  </p:notesMasterIdLst>
  <p:sldIdLst>
    <p:sldId id="258" r:id="rId6"/>
    <p:sldId id="359" r:id="rId7"/>
    <p:sldId id="360" r:id="rId8"/>
    <p:sldId id="362" r:id="rId9"/>
    <p:sldId id="358" r:id="rId10"/>
    <p:sldId id="366" r:id="rId11"/>
    <p:sldId id="367" r:id="rId12"/>
    <p:sldId id="259" r:id="rId13"/>
    <p:sldId id="363" r:id="rId14"/>
  </p:sldIdLst>
  <p:sldSz cx="18288000" cy="10285413"/>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62"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C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800" autoAdjust="0"/>
    <p:restoredTop sz="94660"/>
  </p:normalViewPr>
  <p:slideViewPr>
    <p:cSldViewPr snapToGrid="0" showGuides="1">
      <p:cViewPr>
        <p:scale>
          <a:sx n="60" d="100"/>
          <a:sy n="60" d="100"/>
        </p:scale>
        <p:origin x="132" y="330"/>
      </p:cViewPr>
      <p:guideLst>
        <p:guide orient="horz" pos="3262"/>
        <p:guide pos="576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DE586-8C7F-4588-8D61-60305F8C3C5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9309BBFB-70AC-4833-B2A3-5D1BA4A98982}">
      <dgm:prSet phldrT="[Text]"/>
      <dgm:spPr/>
      <dgm:t>
        <a:bodyPr/>
        <a:lstStyle/>
        <a:p>
          <a:r>
            <a:rPr lang="en-US" dirty="0" smtClean="0"/>
            <a:t>creation</a:t>
          </a:r>
          <a:endParaRPr lang="en-US" dirty="0"/>
        </a:p>
      </dgm:t>
    </dgm:pt>
    <dgm:pt modelId="{AE80A7CF-1B1D-4DA7-A060-88B870C2D5C2}" type="parTrans" cxnId="{65510E3F-E2F6-4CD6-B61E-261E4F0E2DF3}">
      <dgm:prSet/>
      <dgm:spPr/>
      <dgm:t>
        <a:bodyPr/>
        <a:lstStyle/>
        <a:p>
          <a:endParaRPr lang="en-US"/>
        </a:p>
      </dgm:t>
    </dgm:pt>
    <dgm:pt modelId="{3D1C6E07-09FC-4A09-9583-351CEB40CDD3}" type="sibTrans" cxnId="{65510E3F-E2F6-4CD6-B61E-261E4F0E2DF3}">
      <dgm:prSet/>
      <dgm:spPr/>
      <dgm:t>
        <a:bodyPr/>
        <a:lstStyle/>
        <a:p>
          <a:endParaRPr lang="en-US"/>
        </a:p>
      </dgm:t>
    </dgm:pt>
    <dgm:pt modelId="{91914C99-D64D-4020-92B2-E6ADA2E7EB29}">
      <dgm:prSet phldrT="[Text]"/>
      <dgm:spPr/>
      <dgm:t>
        <a:bodyPr/>
        <a:lstStyle/>
        <a:p>
          <a:r>
            <a:rPr lang="en-US" dirty="0" smtClean="0"/>
            <a:t>distribution</a:t>
          </a:r>
          <a:endParaRPr lang="en-US" dirty="0"/>
        </a:p>
      </dgm:t>
    </dgm:pt>
    <dgm:pt modelId="{67901CE4-7D22-47DF-81C5-00F6210CD741}" type="parTrans" cxnId="{2D9DAE26-B7FE-4DA8-BCA2-5E33F82DE39C}">
      <dgm:prSet/>
      <dgm:spPr/>
      <dgm:t>
        <a:bodyPr/>
        <a:lstStyle/>
        <a:p>
          <a:endParaRPr lang="en-US"/>
        </a:p>
      </dgm:t>
    </dgm:pt>
    <dgm:pt modelId="{7AAD049F-BB32-495D-88BD-F8DB19DBF218}" type="sibTrans" cxnId="{2D9DAE26-B7FE-4DA8-BCA2-5E33F82DE39C}">
      <dgm:prSet/>
      <dgm:spPr/>
      <dgm:t>
        <a:bodyPr/>
        <a:lstStyle/>
        <a:p>
          <a:endParaRPr lang="en-US"/>
        </a:p>
      </dgm:t>
    </dgm:pt>
    <dgm:pt modelId="{D7EE2CD3-0CC0-40EA-ADC4-7E5B332C0E2F}">
      <dgm:prSet phldrT="[Text]"/>
      <dgm:spPr/>
      <dgm:t>
        <a:bodyPr/>
        <a:lstStyle/>
        <a:p>
          <a:r>
            <a:rPr lang="en-US" dirty="0" smtClean="0"/>
            <a:t>use</a:t>
          </a:r>
          <a:endParaRPr lang="en-US" dirty="0"/>
        </a:p>
      </dgm:t>
    </dgm:pt>
    <dgm:pt modelId="{55C90AA8-2416-4816-8910-E39FF2A31EFA}" type="parTrans" cxnId="{93D1D8E6-6F8E-40D3-AD10-8CB47BB1C140}">
      <dgm:prSet/>
      <dgm:spPr/>
      <dgm:t>
        <a:bodyPr/>
        <a:lstStyle/>
        <a:p>
          <a:endParaRPr lang="en-US"/>
        </a:p>
      </dgm:t>
    </dgm:pt>
    <dgm:pt modelId="{5D70B4A9-9C85-4368-B7F7-B48FFA273E06}" type="sibTrans" cxnId="{93D1D8E6-6F8E-40D3-AD10-8CB47BB1C140}">
      <dgm:prSet/>
      <dgm:spPr/>
      <dgm:t>
        <a:bodyPr/>
        <a:lstStyle/>
        <a:p>
          <a:endParaRPr lang="en-US"/>
        </a:p>
      </dgm:t>
    </dgm:pt>
    <dgm:pt modelId="{8F09ADF6-1FAB-4143-A9C3-6AB368FBD604}">
      <dgm:prSet phldrT="[Text]"/>
      <dgm:spPr/>
      <dgm:t>
        <a:bodyPr/>
        <a:lstStyle/>
        <a:p>
          <a:r>
            <a:rPr lang="en-US" dirty="0" err="1" smtClean="0"/>
            <a:t>maintanance</a:t>
          </a:r>
          <a:endParaRPr lang="en-US" dirty="0"/>
        </a:p>
      </dgm:t>
    </dgm:pt>
    <dgm:pt modelId="{BB53EDD9-C2B9-446B-877E-E3A5FE54D9A8}" type="parTrans" cxnId="{7A877605-B07C-492F-9AAE-1E554D1FC7F9}">
      <dgm:prSet/>
      <dgm:spPr/>
      <dgm:t>
        <a:bodyPr/>
        <a:lstStyle/>
        <a:p>
          <a:endParaRPr lang="en-US"/>
        </a:p>
      </dgm:t>
    </dgm:pt>
    <dgm:pt modelId="{FBDB1E26-43CB-4D88-AD15-60576D05ECC6}" type="sibTrans" cxnId="{7A877605-B07C-492F-9AAE-1E554D1FC7F9}">
      <dgm:prSet/>
      <dgm:spPr/>
      <dgm:t>
        <a:bodyPr/>
        <a:lstStyle/>
        <a:p>
          <a:endParaRPr lang="en-US"/>
        </a:p>
      </dgm:t>
    </dgm:pt>
    <dgm:pt modelId="{D604D1AA-D62C-40C1-96A2-E033FFB4E02F}">
      <dgm:prSet phldrT="[Text]"/>
      <dgm:spPr/>
      <dgm:t>
        <a:bodyPr/>
        <a:lstStyle/>
        <a:p>
          <a:r>
            <a:rPr lang="en-US" dirty="0" smtClean="0"/>
            <a:t>Disposition/</a:t>
          </a:r>
        </a:p>
        <a:p>
          <a:r>
            <a:rPr lang="en-US" dirty="0" err="1" smtClean="0"/>
            <a:t>penyusutan</a:t>
          </a:r>
          <a:endParaRPr lang="en-US" dirty="0"/>
        </a:p>
      </dgm:t>
    </dgm:pt>
    <dgm:pt modelId="{D60D09F9-C3EF-46A5-B85E-D3880577FD9A}" type="parTrans" cxnId="{9A59338A-30B3-43C0-B06D-8244B5E07ECC}">
      <dgm:prSet/>
      <dgm:spPr/>
      <dgm:t>
        <a:bodyPr/>
        <a:lstStyle/>
        <a:p>
          <a:endParaRPr lang="en-US"/>
        </a:p>
      </dgm:t>
    </dgm:pt>
    <dgm:pt modelId="{3161D9AA-A7B9-4390-8AA1-CC93AB1D0741}" type="sibTrans" cxnId="{9A59338A-30B3-43C0-B06D-8244B5E07ECC}">
      <dgm:prSet/>
      <dgm:spPr/>
      <dgm:t>
        <a:bodyPr/>
        <a:lstStyle/>
        <a:p>
          <a:endParaRPr lang="en-US"/>
        </a:p>
      </dgm:t>
    </dgm:pt>
    <dgm:pt modelId="{C9C4BE32-5A3C-42E5-8CF3-3FC5F7811432}" type="pres">
      <dgm:prSet presAssocID="{B8ADE586-8C7F-4588-8D61-60305F8C3C5A}" presName="cycle" presStyleCnt="0">
        <dgm:presLayoutVars>
          <dgm:dir/>
          <dgm:resizeHandles val="exact"/>
        </dgm:presLayoutVars>
      </dgm:prSet>
      <dgm:spPr/>
      <dgm:t>
        <a:bodyPr/>
        <a:lstStyle/>
        <a:p>
          <a:endParaRPr lang="en-US"/>
        </a:p>
      </dgm:t>
    </dgm:pt>
    <dgm:pt modelId="{7C754A67-893F-421C-9513-187D8494339B}" type="pres">
      <dgm:prSet presAssocID="{9309BBFB-70AC-4833-B2A3-5D1BA4A98982}" presName="node" presStyleLbl="node1" presStyleIdx="0" presStyleCnt="5">
        <dgm:presLayoutVars>
          <dgm:bulletEnabled val="1"/>
        </dgm:presLayoutVars>
      </dgm:prSet>
      <dgm:spPr/>
      <dgm:t>
        <a:bodyPr/>
        <a:lstStyle/>
        <a:p>
          <a:endParaRPr lang="en-US"/>
        </a:p>
      </dgm:t>
    </dgm:pt>
    <dgm:pt modelId="{51CA357C-AEEA-466F-9716-8EBEF6DE8475}" type="pres">
      <dgm:prSet presAssocID="{9309BBFB-70AC-4833-B2A3-5D1BA4A98982}" presName="spNode" presStyleCnt="0"/>
      <dgm:spPr/>
    </dgm:pt>
    <dgm:pt modelId="{C17811CE-AE02-43C8-AD9A-F06828D8D99F}" type="pres">
      <dgm:prSet presAssocID="{3D1C6E07-09FC-4A09-9583-351CEB40CDD3}" presName="sibTrans" presStyleLbl="sibTrans1D1" presStyleIdx="0" presStyleCnt="5"/>
      <dgm:spPr/>
      <dgm:t>
        <a:bodyPr/>
        <a:lstStyle/>
        <a:p>
          <a:endParaRPr lang="en-US"/>
        </a:p>
      </dgm:t>
    </dgm:pt>
    <dgm:pt modelId="{54CB7AA3-673C-41CE-86F3-EAFD38B4E327}" type="pres">
      <dgm:prSet presAssocID="{91914C99-D64D-4020-92B2-E6ADA2E7EB29}" presName="node" presStyleLbl="node1" presStyleIdx="1" presStyleCnt="5">
        <dgm:presLayoutVars>
          <dgm:bulletEnabled val="1"/>
        </dgm:presLayoutVars>
      </dgm:prSet>
      <dgm:spPr/>
      <dgm:t>
        <a:bodyPr/>
        <a:lstStyle/>
        <a:p>
          <a:endParaRPr lang="en-US"/>
        </a:p>
      </dgm:t>
    </dgm:pt>
    <dgm:pt modelId="{7DCA62C6-515D-453A-80E5-E7FE0121E2FB}" type="pres">
      <dgm:prSet presAssocID="{91914C99-D64D-4020-92B2-E6ADA2E7EB29}" presName="spNode" presStyleCnt="0"/>
      <dgm:spPr/>
    </dgm:pt>
    <dgm:pt modelId="{B4960A9F-3E59-4F7A-B99F-1E3D8FBAFF04}" type="pres">
      <dgm:prSet presAssocID="{7AAD049F-BB32-495D-88BD-F8DB19DBF218}" presName="sibTrans" presStyleLbl="sibTrans1D1" presStyleIdx="1" presStyleCnt="5"/>
      <dgm:spPr/>
      <dgm:t>
        <a:bodyPr/>
        <a:lstStyle/>
        <a:p>
          <a:endParaRPr lang="en-US"/>
        </a:p>
      </dgm:t>
    </dgm:pt>
    <dgm:pt modelId="{11CB22A0-C29B-4B85-B457-B764D7F87F4E}" type="pres">
      <dgm:prSet presAssocID="{D7EE2CD3-0CC0-40EA-ADC4-7E5B332C0E2F}" presName="node" presStyleLbl="node1" presStyleIdx="2" presStyleCnt="5">
        <dgm:presLayoutVars>
          <dgm:bulletEnabled val="1"/>
        </dgm:presLayoutVars>
      </dgm:prSet>
      <dgm:spPr/>
      <dgm:t>
        <a:bodyPr/>
        <a:lstStyle/>
        <a:p>
          <a:endParaRPr lang="en-US"/>
        </a:p>
      </dgm:t>
    </dgm:pt>
    <dgm:pt modelId="{FA055A00-4113-4DF4-931D-2FD05B04B2E0}" type="pres">
      <dgm:prSet presAssocID="{D7EE2CD3-0CC0-40EA-ADC4-7E5B332C0E2F}" presName="spNode" presStyleCnt="0"/>
      <dgm:spPr/>
    </dgm:pt>
    <dgm:pt modelId="{9E77A7D4-FE4E-4489-975F-AE209FEC83A5}" type="pres">
      <dgm:prSet presAssocID="{5D70B4A9-9C85-4368-B7F7-B48FFA273E06}" presName="sibTrans" presStyleLbl="sibTrans1D1" presStyleIdx="2" presStyleCnt="5"/>
      <dgm:spPr/>
      <dgm:t>
        <a:bodyPr/>
        <a:lstStyle/>
        <a:p>
          <a:endParaRPr lang="en-US"/>
        </a:p>
      </dgm:t>
    </dgm:pt>
    <dgm:pt modelId="{C9B061D9-944D-4A4D-B876-1FCA7A54F01F}" type="pres">
      <dgm:prSet presAssocID="{8F09ADF6-1FAB-4143-A9C3-6AB368FBD604}" presName="node" presStyleLbl="node1" presStyleIdx="3" presStyleCnt="5">
        <dgm:presLayoutVars>
          <dgm:bulletEnabled val="1"/>
        </dgm:presLayoutVars>
      </dgm:prSet>
      <dgm:spPr/>
      <dgm:t>
        <a:bodyPr/>
        <a:lstStyle/>
        <a:p>
          <a:endParaRPr lang="en-US"/>
        </a:p>
      </dgm:t>
    </dgm:pt>
    <dgm:pt modelId="{0502DD2B-3BA0-4EE9-A976-6923393D76E9}" type="pres">
      <dgm:prSet presAssocID="{8F09ADF6-1FAB-4143-A9C3-6AB368FBD604}" presName="spNode" presStyleCnt="0"/>
      <dgm:spPr/>
    </dgm:pt>
    <dgm:pt modelId="{0F3098BA-0802-4642-84D4-42639205953C}" type="pres">
      <dgm:prSet presAssocID="{FBDB1E26-43CB-4D88-AD15-60576D05ECC6}" presName="sibTrans" presStyleLbl="sibTrans1D1" presStyleIdx="3" presStyleCnt="5"/>
      <dgm:spPr/>
      <dgm:t>
        <a:bodyPr/>
        <a:lstStyle/>
        <a:p>
          <a:endParaRPr lang="en-US"/>
        </a:p>
      </dgm:t>
    </dgm:pt>
    <dgm:pt modelId="{738F7356-F64B-453C-BBC5-3E91E42466A3}" type="pres">
      <dgm:prSet presAssocID="{D604D1AA-D62C-40C1-96A2-E033FFB4E02F}" presName="node" presStyleLbl="node1" presStyleIdx="4" presStyleCnt="5">
        <dgm:presLayoutVars>
          <dgm:bulletEnabled val="1"/>
        </dgm:presLayoutVars>
      </dgm:prSet>
      <dgm:spPr/>
      <dgm:t>
        <a:bodyPr/>
        <a:lstStyle/>
        <a:p>
          <a:endParaRPr lang="en-US"/>
        </a:p>
      </dgm:t>
    </dgm:pt>
    <dgm:pt modelId="{2E644936-CA02-4386-B686-21B1F9F59075}" type="pres">
      <dgm:prSet presAssocID="{D604D1AA-D62C-40C1-96A2-E033FFB4E02F}" presName="spNode" presStyleCnt="0"/>
      <dgm:spPr/>
    </dgm:pt>
    <dgm:pt modelId="{00172CC1-827C-42EA-956A-5926536D06C9}" type="pres">
      <dgm:prSet presAssocID="{3161D9AA-A7B9-4390-8AA1-CC93AB1D0741}" presName="sibTrans" presStyleLbl="sibTrans1D1" presStyleIdx="4" presStyleCnt="5"/>
      <dgm:spPr/>
      <dgm:t>
        <a:bodyPr/>
        <a:lstStyle/>
        <a:p>
          <a:endParaRPr lang="en-US"/>
        </a:p>
      </dgm:t>
    </dgm:pt>
  </dgm:ptLst>
  <dgm:cxnLst>
    <dgm:cxn modelId="{2A3EF3FF-F6B6-4F9D-8D19-893CC22F171D}" type="presOf" srcId="{D604D1AA-D62C-40C1-96A2-E033FFB4E02F}" destId="{738F7356-F64B-453C-BBC5-3E91E42466A3}" srcOrd="0" destOrd="0" presId="urn:microsoft.com/office/officeart/2005/8/layout/cycle5"/>
    <dgm:cxn modelId="{DA8D83FF-B6F8-4C3F-91D4-2122A58DB7E4}" type="presOf" srcId="{91914C99-D64D-4020-92B2-E6ADA2E7EB29}" destId="{54CB7AA3-673C-41CE-86F3-EAFD38B4E327}" srcOrd="0" destOrd="0" presId="urn:microsoft.com/office/officeart/2005/8/layout/cycle5"/>
    <dgm:cxn modelId="{0BBC4B06-B75A-4591-8060-9A970BED24B1}" type="presOf" srcId="{B8ADE586-8C7F-4588-8D61-60305F8C3C5A}" destId="{C9C4BE32-5A3C-42E5-8CF3-3FC5F7811432}" srcOrd="0" destOrd="0" presId="urn:microsoft.com/office/officeart/2005/8/layout/cycle5"/>
    <dgm:cxn modelId="{7636162F-159A-440A-BB02-AD40C58C7257}" type="presOf" srcId="{7AAD049F-BB32-495D-88BD-F8DB19DBF218}" destId="{B4960A9F-3E59-4F7A-B99F-1E3D8FBAFF04}" srcOrd="0" destOrd="0" presId="urn:microsoft.com/office/officeart/2005/8/layout/cycle5"/>
    <dgm:cxn modelId="{60FB2426-5FBA-425A-8E0B-38497BF3EA14}" type="presOf" srcId="{FBDB1E26-43CB-4D88-AD15-60576D05ECC6}" destId="{0F3098BA-0802-4642-84D4-42639205953C}" srcOrd="0" destOrd="0" presId="urn:microsoft.com/office/officeart/2005/8/layout/cycle5"/>
    <dgm:cxn modelId="{93D1D8E6-6F8E-40D3-AD10-8CB47BB1C140}" srcId="{B8ADE586-8C7F-4588-8D61-60305F8C3C5A}" destId="{D7EE2CD3-0CC0-40EA-ADC4-7E5B332C0E2F}" srcOrd="2" destOrd="0" parTransId="{55C90AA8-2416-4816-8910-E39FF2A31EFA}" sibTransId="{5D70B4A9-9C85-4368-B7F7-B48FFA273E06}"/>
    <dgm:cxn modelId="{A4C9819D-6AF0-4379-BC53-F39134B01A3A}" type="presOf" srcId="{D7EE2CD3-0CC0-40EA-ADC4-7E5B332C0E2F}" destId="{11CB22A0-C29B-4B85-B457-B764D7F87F4E}" srcOrd="0" destOrd="0" presId="urn:microsoft.com/office/officeart/2005/8/layout/cycle5"/>
    <dgm:cxn modelId="{A18DE128-2E0B-4907-BD67-C493A038BD70}" type="presOf" srcId="{3161D9AA-A7B9-4390-8AA1-CC93AB1D0741}" destId="{00172CC1-827C-42EA-956A-5926536D06C9}" srcOrd="0" destOrd="0" presId="urn:microsoft.com/office/officeart/2005/8/layout/cycle5"/>
    <dgm:cxn modelId="{D095F15B-1947-4C2B-884C-2B121F4E3173}" type="presOf" srcId="{8F09ADF6-1FAB-4143-A9C3-6AB368FBD604}" destId="{C9B061D9-944D-4A4D-B876-1FCA7A54F01F}" srcOrd="0" destOrd="0" presId="urn:microsoft.com/office/officeart/2005/8/layout/cycle5"/>
    <dgm:cxn modelId="{7A877605-B07C-492F-9AAE-1E554D1FC7F9}" srcId="{B8ADE586-8C7F-4588-8D61-60305F8C3C5A}" destId="{8F09ADF6-1FAB-4143-A9C3-6AB368FBD604}" srcOrd="3" destOrd="0" parTransId="{BB53EDD9-C2B9-446B-877E-E3A5FE54D9A8}" sibTransId="{FBDB1E26-43CB-4D88-AD15-60576D05ECC6}"/>
    <dgm:cxn modelId="{2D9DAE26-B7FE-4DA8-BCA2-5E33F82DE39C}" srcId="{B8ADE586-8C7F-4588-8D61-60305F8C3C5A}" destId="{91914C99-D64D-4020-92B2-E6ADA2E7EB29}" srcOrd="1" destOrd="0" parTransId="{67901CE4-7D22-47DF-81C5-00F6210CD741}" sibTransId="{7AAD049F-BB32-495D-88BD-F8DB19DBF218}"/>
    <dgm:cxn modelId="{314DD9CD-7360-4DD2-8E34-C469D922CC70}" type="presOf" srcId="{9309BBFB-70AC-4833-B2A3-5D1BA4A98982}" destId="{7C754A67-893F-421C-9513-187D8494339B}" srcOrd="0" destOrd="0" presId="urn:microsoft.com/office/officeart/2005/8/layout/cycle5"/>
    <dgm:cxn modelId="{CAEF1299-443C-417E-A3A7-C9811A0D160A}" type="presOf" srcId="{3D1C6E07-09FC-4A09-9583-351CEB40CDD3}" destId="{C17811CE-AE02-43C8-AD9A-F06828D8D99F}" srcOrd="0" destOrd="0" presId="urn:microsoft.com/office/officeart/2005/8/layout/cycle5"/>
    <dgm:cxn modelId="{65510E3F-E2F6-4CD6-B61E-261E4F0E2DF3}" srcId="{B8ADE586-8C7F-4588-8D61-60305F8C3C5A}" destId="{9309BBFB-70AC-4833-B2A3-5D1BA4A98982}" srcOrd="0" destOrd="0" parTransId="{AE80A7CF-1B1D-4DA7-A060-88B870C2D5C2}" sibTransId="{3D1C6E07-09FC-4A09-9583-351CEB40CDD3}"/>
    <dgm:cxn modelId="{AE96C930-E77D-49A7-9A34-B46661EC1936}" type="presOf" srcId="{5D70B4A9-9C85-4368-B7F7-B48FFA273E06}" destId="{9E77A7D4-FE4E-4489-975F-AE209FEC83A5}" srcOrd="0" destOrd="0" presId="urn:microsoft.com/office/officeart/2005/8/layout/cycle5"/>
    <dgm:cxn modelId="{9A59338A-30B3-43C0-B06D-8244B5E07ECC}" srcId="{B8ADE586-8C7F-4588-8D61-60305F8C3C5A}" destId="{D604D1AA-D62C-40C1-96A2-E033FFB4E02F}" srcOrd="4" destOrd="0" parTransId="{D60D09F9-C3EF-46A5-B85E-D3880577FD9A}" sibTransId="{3161D9AA-A7B9-4390-8AA1-CC93AB1D0741}"/>
    <dgm:cxn modelId="{45DEBCE9-7DF4-4495-9A8E-A70AD3EA8D02}" type="presParOf" srcId="{C9C4BE32-5A3C-42E5-8CF3-3FC5F7811432}" destId="{7C754A67-893F-421C-9513-187D8494339B}" srcOrd="0" destOrd="0" presId="urn:microsoft.com/office/officeart/2005/8/layout/cycle5"/>
    <dgm:cxn modelId="{009654F5-322C-4F80-B714-1024C92948A4}" type="presParOf" srcId="{C9C4BE32-5A3C-42E5-8CF3-3FC5F7811432}" destId="{51CA357C-AEEA-466F-9716-8EBEF6DE8475}" srcOrd="1" destOrd="0" presId="urn:microsoft.com/office/officeart/2005/8/layout/cycle5"/>
    <dgm:cxn modelId="{A953BA02-4DAB-4377-B7F9-00896887AD1D}" type="presParOf" srcId="{C9C4BE32-5A3C-42E5-8CF3-3FC5F7811432}" destId="{C17811CE-AE02-43C8-AD9A-F06828D8D99F}" srcOrd="2" destOrd="0" presId="urn:microsoft.com/office/officeart/2005/8/layout/cycle5"/>
    <dgm:cxn modelId="{7D131A74-76B3-4A03-B456-2195CC75E84A}" type="presParOf" srcId="{C9C4BE32-5A3C-42E5-8CF3-3FC5F7811432}" destId="{54CB7AA3-673C-41CE-86F3-EAFD38B4E327}" srcOrd="3" destOrd="0" presId="urn:microsoft.com/office/officeart/2005/8/layout/cycle5"/>
    <dgm:cxn modelId="{A053387C-5405-443B-B59B-45A4C1463185}" type="presParOf" srcId="{C9C4BE32-5A3C-42E5-8CF3-3FC5F7811432}" destId="{7DCA62C6-515D-453A-80E5-E7FE0121E2FB}" srcOrd="4" destOrd="0" presId="urn:microsoft.com/office/officeart/2005/8/layout/cycle5"/>
    <dgm:cxn modelId="{5E9BAFFC-5F17-450B-A512-EA928DAD5B4C}" type="presParOf" srcId="{C9C4BE32-5A3C-42E5-8CF3-3FC5F7811432}" destId="{B4960A9F-3E59-4F7A-B99F-1E3D8FBAFF04}" srcOrd="5" destOrd="0" presId="urn:microsoft.com/office/officeart/2005/8/layout/cycle5"/>
    <dgm:cxn modelId="{0C1BAE5A-F562-4268-8CE4-649FA8C561F5}" type="presParOf" srcId="{C9C4BE32-5A3C-42E5-8CF3-3FC5F7811432}" destId="{11CB22A0-C29B-4B85-B457-B764D7F87F4E}" srcOrd="6" destOrd="0" presId="urn:microsoft.com/office/officeart/2005/8/layout/cycle5"/>
    <dgm:cxn modelId="{BB6403D9-293F-4785-86C7-42DFA52F1B25}" type="presParOf" srcId="{C9C4BE32-5A3C-42E5-8CF3-3FC5F7811432}" destId="{FA055A00-4113-4DF4-931D-2FD05B04B2E0}" srcOrd="7" destOrd="0" presId="urn:microsoft.com/office/officeart/2005/8/layout/cycle5"/>
    <dgm:cxn modelId="{2CA6D97A-E0E2-40C7-AD31-B1BD3D6AD1B2}" type="presParOf" srcId="{C9C4BE32-5A3C-42E5-8CF3-3FC5F7811432}" destId="{9E77A7D4-FE4E-4489-975F-AE209FEC83A5}" srcOrd="8" destOrd="0" presId="urn:microsoft.com/office/officeart/2005/8/layout/cycle5"/>
    <dgm:cxn modelId="{B1A92DBA-8388-4B0E-867D-756A4AAACCA0}" type="presParOf" srcId="{C9C4BE32-5A3C-42E5-8CF3-3FC5F7811432}" destId="{C9B061D9-944D-4A4D-B876-1FCA7A54F01F}" srcOrd="9" destOrd="0" presId="urn:microsoft.com/office/officeart/2005/8/layout/cycle5"/>
    <dgm:cxn modelId="{ED3BEB7A-F374-449C-B5C0-88709AEC4B6C}" type="presParOf" srcId="{C9C4BE32-5A3C-42E5-8CF3-3FC5F7811432}" destId="{0502DD2B-3BA0-4EE9-A976-6923393D76E9}" srcOrd="10" destOrd="0" presId="urn:microsoft.com/office/officeart/2005/8/layout/cycle5"/>
    <dgm:cxn modelId="{F138E4DF-C8B8-4920-94B1-F6F36508D28E}" type="presParOf" srcId="{C9C4BE32-5A3C-42E5-8CF3-3FC5F7811432}" destId="{0F3098BA-0802-4642-84D4-42639205953C}" srcOrd="11" destOrd="0" presId="urn:microsoft.com/office/officeart/2005/8/layout/cycle5"/>
    <dgm:cxn modelId="{B3336185-4FD5-42D0-BC29-06256B654279}" type="presParOf" srcId="{C9C4BE32-5A3C-42E5-8CF3-3FC5F7811432}" destId="{738F7356-F64B-453C-BBC5-3E91E42466A3}" srcOrd="12" destOrd="0" presId="urn:microsoft.com/office/officeart/2005/8/layout/cycle5"/>
    <dgm:cxn modelId="{18BEC6D1-5940-49B5-856A-E3895626477C}" type="presParOf" srcId="{C9C4BE32-5A3C-42E5-8CF3-3FC5F7811432}" destId="{2E644936-CA02-4386-B686-21B1F9F59075}" srcOrd="13" destOrd="0" presId="urn:microsoft.com/office/officeart/2005/8/layout/cycle5"/>
    <dgm:cxn modelId="{2137846F-B02A-4575-AC6C-12E92059E632}" type="presParOf" srcId="{C9C4BE32-5A3C-42E5-8CF3-3FC5F7811432}" destId="{00172CC1-827C-42EA-956A-5926536D06C9}" srcOrd="14" destOrd="0" presId="urn:microsoft.com/office/officeart/2005/8/layout/cycle5"/>
  </dgm:cxnLst>
  <dgm:bg/>
  <dgm:whole/>
</dgm:dataModel>
</file>

<file path=ppt/diagrams/data2.xml><?xml version="1.0" encoding="utf-8"?>
<dgm:dataModel xmlns:dgm="http://schemas.openxmlformats.org/drawingml/2006/diagram" xmlns:a="http://schemas.openxmlformats.org/drawingml/2006/main">
  <dgm:ptLst>
    <dgm:pt modelId="{B8ADE586-8C7F-4588-8D61-60305F8C3C5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9309BBFB-70AC-4833-B2A3-5D1BA4A98982}">
      <dgm:prSet phldrT="[Text]"/>
      <dgm:spPr/>
      <dgm:t>
        <a:bodyPr/>
        <a:lstStyle/>
        <a:p>
          <a:r>
            <a:rPr lang="en-US" dirty="0" smtClean="0"/>
            <a:t>Creation &amp; storage</a:t>
          </a:r>
          <a:endParaRPr lang="en-US" dirty="0"/>
        </a:p>
      </dgm:t>
    </dgm:pt>
    <dgm:pt modelId="{AE80A7CF-1B1D-4DA7-A060-88B870C2D5C2}" type="parTrans" cxnId="{65510E3F-E2F6-4CD6-B61E-261E4F0E2DF3}">
      <dgm:prSet/>
      <dgm:spPr/>
      <dgm:t>
        <a:bodyPr/>
        <a:lstStyle/>
        <a:p>
          <a:endParaRPr lang="en-US"/>
        </a:p>
      </dgm:t>
    </dgm:pt>
    <dgm:pt modelId="{3D1C6E07-09FC-4A09-9583-351CEB40CDD3}" type="sibTrans" cxnId="{65510E3F-E2F6-4CD6-B61E-261E4F0E2DF3}">
      <dgm:prSet/>
      <dgm:spPr/>
      <dgm:t>
        <a:bodyPr/>
        <a:lstStyle/>
        <a:p>
          <a:endParaRPr lang="en-US"/>
        </a:p>
      </dgm:t>
    </dgm:pt>
    <dgm:pt modelId="{91914C99-D64D-4020-92B2-E6ADA2E7EB29}">
      <dgm:prSet phldrT="[Text]"/>
      <dgm:spPr/>
      <dgm:t>
        <a:bodyPr/>
        <a:lstStyle/>
        <a:p>
          <a:r>
            <a:rPr lang="en-US" dirty="0" smtClean="0"/>
            <a:t>Distribution and use</a:t>
          </a:r>
          <a:endParaRPr lang="en-US" dirty="0"/>
        </a:p>
      </dgm:t>
    </dgm:pt>
    <dgm:pt modelId="{67901CE4-7D22-47DF-81C5-00F6210CD741}" type="parTrans" cxnId="{2D9DAE26-B7FE-4DA8-BCA2-5E33F82DE39C}">
      <dgm:prSet/>
      <dgm:spPr/>
      <dgm:t>
        <a:bodyPr/>
        <a:lstStyle/>
        <a:p>
          <a:endParaRPr lang="en-US"/>
        </a:p>
      </dgm:t>
    </dgm:pt>
    <dgm:pt modelId="{7AAD049F-BB32-495D-88BD-F8DB19DBF218}" type="sibTrans" cxnId="{2D9DAE26-B7FE-4DA8-BCA2-5E33F82DE39C}">
      <dgm:prSet/>
      <dgm:spPr/>
      <dgm:t>
        <a:bodyPr/>
        <a:lstStyle/>
        <a:p>
          <a:endParaRPr lang="en-US"/>
        </a:p>
      </dgm:t>
    </dgm:pt>
    <dgm:pt modelId="{8F09ADF6-1FAB-4143-A9C3-6AB368FBD604}">
      <dgm:prSet phldrT="[Text]"/>
      <dgm:spPr/>
      <dgm:t>
        <a:bodyPr/>
        <a:lstStyle/>
        <a:p>
          <a:r>
            <a:rPr lang="en-US" dirty="0" err="1" smtClean="0"/>
            <a:t>maintanance</a:t>
          </a:r>
          <a:endParaRPr lang="en-US" dirty="0"/>
        </a:p>
      </dgm:t>
    </dgm:pt>
    <dgm:pt modelId="{BB53EDD9-C2B9-446B-877E-E3A5FE54D9A8}" type="parTrans" cxnId="{7A877605-B07C-492F-9AAE-1E554D1FC7F9}">
      <dgm:prSet/>
      <dgm:spPr/>
      <dgm:t>
        <a:bodyPr/>
        <a:lstStyle/>
        <a:p>
          <a:endParaRPr lang="en-US"/>
        </a:p>
      </dgm:t>
    </dgm:pt>
    <dgm:pt modelId="{FBDB1E26-43CB-4D88-AD15-60576D05ECC6}" type="sibTrans" cxnId="{7A877605-B07C-492F-9AAE-1E554D1FC7F9}">
      <dgm:prSet/>
      <dgm:spPr/>
      <dgm:t>
        <a:bodyPr/>
        <a:lstStyle/>
        <a:p>
          <a:endParaRPr lang="en-US"/>
        </a:p>
      </dgm:t>
    </dgm:pt>
    <dgm:pt modelId="{D604D1AA-D62C-40C1-96A2-E033FFB4E02F}">
      <dgm:prSet phldrT="[Text]"/>
      <dgm:spPr/>
      <dgm:t>
        <a:bodyPr/>
        <a:lstStyle/>
        <a:p>
          <a:r>
            <a:rPr lang="en-US" dirty="0" smtClean="0"/>
            <a:t>disposition</a:t>
          </a:r>
          <a:endParaRPr lang="en-US" dirty="0"/>
        </a:p>
      </dgm:t>
    </dgm:pt>
    <dgm:pt modelId="{D60D09F9-C3EF-46A5-B85E-D3880577FD9A}" type="parTrans" cxnId="{9A59338A-30B3-43C0-B06D-8244B5E07ECC}">
      <dgm:prSet/>
      <dgm:spPr/>
      <dgm:t>
        <a:bodyPr/>
        <a:lstStyle/>
        <a:p>
          <a:endParaRPr lang="en-US"/>
        </a:p>
      </dgm:t>
    </dgm:pt>
    <dgm:pt modelId="{3161D9AA-A7B9-4390-8AA1-CC93AB1D0741}" type="sibTrans" cxnId="{9A59338A-30B3-43C0-B06D-8244B5E07ECC}">
      <dgm:prSet/>
      <dgm:spPr/>
      <dgm:t>
        <a:bodyPr/>
        <a:lstStyle/>
        <a:p>
          <a:endParaRPr lang="en-US"/>
        </a:p>
      </dgm:t>
    </dgm:pt>
    <dgm:pt modelId="{C9C4BE32-5A3C-42E5-8CF3-3FC5F7811432}" type="pres">
      <dgm:prSet presAssocID="{B8ADE586-8C7F-4588-8D61-60305F8C3C5A}" presName="cycle" presStyleCnt="0">
        <dgm:presLayoutVars>
          <dgm:dir/>
          <dgm:resizeHandles val="exact"/>
        </dgm:presLayoutVars>
      </dgm:prSet>
      <dgm:spPr/>
      <dgm:t>
        <a:bodyPr/>
        <a:lstStyle/>
        <a:p>
          <a:endParaRPr lang="en-US"/>
        </a:p>
      </dgm:t>
    </dgm:pt>
    <dgm:pt modelId="{7C754A67-893F-421C-9513-187D8494339B}" type="pres">
      <dgm:prSet presAssocID="{9309BBFB-70AC-4833-B2A3-5D1BA4A98982}" presName="node" presStyleLbl="node1" presStyleIdx="0" presStyleCnt="4">
        <dgm:presLayoutVars>
          <dgm:bulletEnabled val="1"/>
        </dgm:presLayoutVars>
      </dgm:prSet>
      <dgm:spPr/>
      <dgm:t>
        <a:bodyPr/>
        <a:lstStyle/>
        <a:p>
          <a:endParaRPr lang="en-US"/>
        </a:p>
      </dgm:t>
    </dgm:pt>
    <dgm:pt modelId="{51CA357C-AEEA-466F-9716-8EBEF6DE8475}" type="pres">
      <dgm:prSet presAssocID="{9309BBFB-70AC-4833-B2A3-5D1BA4A98982}" presName="spNode" presStyleCnt="0"/>
      <dgm:spPr/>
    </dgm:pt>
    <dgm:pt modelId="{C17811CE-AE02-43C8-AD9A-F06828D8D99F}" type="pres">
      <dgm:prSet presAssocID="{3D1C6E07-09FC-4A09-9583-351CEB40CDD3}" presName="sibTrans" presStyleLbl="sibTrans1D1" presStyleIdx="0" presStyleCnt="4"/>
      <dgm:spPr/>
      <dgm:t>
        <a:bodyPr/>
        <a:lstStyle/>
        <a:p>
          <a:endParaRPr lang="en-US"/>
        </a:p>
      </dgm:t>
    </dgm:pt>
    <dgm:pt modelId="{54CB7AA3-673C-41CE-86F3-EAFD38B4E327}" type="pres">
      <dgm:prSet presAssocID="{91914C99-D64D-4020-92B2-E6ADA2E7EB29}" presName="node" presStyleLbl="node1" presStyleIdx="1" presStyleCnt="4">
        <dgm:presLayoutVars>
          <dgm:bulletEnabled val="1"/>
        </dgm:presLayoutVars>
      </dgm:prSet>
      <dgm:spPr/>
      <dgm:t>
        <a:bodyPr/>
        <a:lstStyle/>
        <a:p>
          <a:endParaRPr lang="en-US"/>
        </a:p>
      </dgm:t>
    </dgm:pt>
    <dgm:pt modelId="{7DCA62C6-515D-453A-80E5-E7FE0121E2FB}" type="pres">
      <dgm:prSet presAssocID="{91914C99-D64D-4020-92B2-E6ADA2E7EB29}" presName="spNode" presStyleCnt="0"/>
      <dgm:spPr/>
    </dgm:pt>
    <dgm:pt modelId="{B4960A9F-3E59-4F7A-B99F-1E3D8FBAFF04}" type="pres">
      <dgm:prSet presAssocID="{7AAD049F-BB32-495D-88BD-F8DB19DBF218}" presName="sibTrans" presStyleLbl="sibTrans1D1" presStyleIdx="1" presStyleCnt="4"/>
      <dgm:spPr/>
      <dgm:t>
        <a:bodyPr/>
        <a:lstStyle/>
        <a:p>
          <a:endParaRPr lang="en-US"/>
        </a:p>
      </dgm:t>
    </dgm:pt>
    <dgm:pt modelId="{C9B061D9-944D-4A4D-B876-1FCA7A54F01F}" type="pres">
      <dgm:prSet presAssocID="{8F09ADF6-1FAB-4143-A9C3-6AB368FBD604}" presName="node" presStyleLbl="node1" presStyleIdx="2" presStyleCnt="4">
        <dgm:presLayoutVars>
          <dgm:bulletEnabled val="1"/>
        </dgm:presLayoutVars>
      </dgm:prSet>
      <dgm:spPr/>
      <dgm:t>
        <a:bodyPr/>
        <a:lstStyle/>
        <a:p>
          <a:endParaRPr lang="en-US"/>
        </a:p>
      </dgm:t>
    </dgm:pt>
    <dgm:pt modelId="{0502DD2B-3BA0-4EE9-A976-6923393D76E9}" type="pres">
      <dgm:prSet presAssocID="{8F09ADF6-1FAB-4143-A9C3-6AB368FBD604}" presName="spNode" presStyleCnt="0"/>
      <dgm:spPr/>
    </dgm:pt>
    <dgm:pt modelId="{0F3098BA-0802-4642-84D4-42639205953C}" type="pres">
      <dgm:prSet presAssocID="{FBDB1E26-43CB-4D88-AD15-60576D05ECC6}" presName="sibTrans" presStyleLbl="sibTrans1D1" presStyleIdx="2" presStyleCnt="4"/>
      <dgm:spPr/>
      <dgm:t>
        <a:bodyPr/>
        <a:lstStyle/>
        <a:p>
          <a:endParaRPr lang="en-US"/>
        </a:p>
      </dgm:t>
    </dgm:pt>
    <dgm:pt modelId="{738F7356-F64B-453C-BBC5-3E91E42466A3}" type="pres">
      <dgm:prSet presAssocID="{D604D1AA-D62C-40C1-96A2-E033FFB4E02F}" presName="node" presStyleLbl="node1" presStyleIdx="3" presStyleCnt="4">
        <dgm:presLayoutVars>
          <dgm:bulletEnabled val="1"/>
        </dgm:presLayoutVars>
      </dgm:prSet>
      <dgm:spPr/>
      <dgm:t>
        <a:bodyPr/>
        <a:lstStyle/>
        <a:p>
          <a:endParaRPr lang="en-US"/>
        </a:p>
      </dgm:t>
    </dgm:pt>
    <dgm:pt modelId="{2E644936-CA02-4386-B686-21B1F9F59075}" type="pres">
      <dgm:prSet presAssocID="{D604D1AA-D62C-40C1-96A2-E033FFB4E02F}" presName="spNode" presStyleCnt="0"/>
      <dgm:spPr/>
    </dgm:pt>
    <dgm:pt modelId="{00172CC1-827C-42EA-956A-5926536D06C9}" type="pres">
      <dgm:prSet presAssocID="{3161D9AA-A7B9-4390-8AA1-CC93AB1D0741}" presName="sibTrans" presStyleLbl="sibTrans1D1" presStyleIdx="3" presStyleCnt="4"/>
      <dgm:spPr/>
      <dgm:t>
        <a:bodyPr/>
        <a:lstStyle/>
        <a:p>
          <a:endParaRPr lang="en-US"/>
        </a:p>
      </dgm:t>
    </dgm:pt>
  </dgm:ptLst>
  <dgm:cxnLst>
    <dgm:cxn modelId="{164FD287-4DA8-4384-BF6F-D536FCD2464E}" type="presOf" srcId="{D604D1AA-D62C-40C1-96A2-E033FFB4E02F}" destId="{738F7356-F64B-453C-BBC5-3E91E42466A3}" srcOrd="0" destOrd="0" presId="urn:microsoft.com/office/officeart/2005/8/layout/cycle5"/>
    <dgm:cxn modelId="{91B2D480-4619-46B6-B1C5-2C7D5A402D97}" type="presOf" srcId="{9309BBFB-70AC-4833-B2A3-5D1BA4A98982}" destId="{7C754A67-893F-421C-9513-187D8494339B}" srcOrd="0" destOrd="0" presId="urn:microsoft.com/office/officeart/2005/8/layout/cycle5"/>
    <dgm:cxn modelId="{5FCB0A58-D45C-4110-9211-5613B06A4DEA}" type="presOf" srcId="{B8ADE586-8C7F-4588-8D61-60305F8C3C5A}" destId="{C9C4BE32-5A3C-42E5-8CF3-3FC5F7811432}" srcOrd="0" destOrd="0" presId="urn:microsoft.com/office/officeart/2005/8/layout/cycle5"/>
    <dgm:cxn modelId="{EB2C4950-BFFE-4C7A-8866-7C459C567D4D}" type="presOf" srcId="{7AAD049F-BB32-495D-88BD-F8DB19DBF218}" destId="{B4960A9F-3E59-4F7A-B99F-1E3D8FBAFF04}" srcOrd="0" destOrd="0" presId="urn:microsoft.com/office/officeart/2005/8/layout/cycle5"/>
    <dgm:cxn modelId="{A877B35C-DE76-4DB5-9B31-CFD8032A7A6F}" type="presOf" srcId="{8F09ADF6-1FAB-4143-A9C3-6AB368FBD604}" destId="{C9B061D9-944D-4A4D-B876-1FCA7A54F01F}" srcOrd="0" destOrd="0" presId="urn:microsoft.com/office/officeart/2005/8/layout/cycle5"/>
    <dgm:cxn modelId="{DCA0336C-B8ED-4AD5-A485-413A3D4A5D81}" type="presOf" srcId="{3161D9AA-A7B9-4390-8AA1-CC93AB1D0741}" destId="{00172CC1-827C-42EA-956A-5926536D06C9}" srcOrd="0" destOrd="0" presId="urn:microsoft.com/office/officeart/2005/8/layout/cycle5"/>
    <dgm:cxn modelId="{9A59338A-30B3-43C0-B06D-8244B5E07ECC}" srcId="{B8ADE586-8C7F-4588-8D61-60305F8C3C5A}" destId="{D604D1AA-D62C-40C1-96A2-E033FFB4E02F}" srcOrd="3" destOrd="0" parTransId="{D60D09F9-C3EF-46A5-B85E-D3880577FD9A}" sibTransId="{3161D9AA-A7B9-4390-8AA1-CC93AB1D0741}"/>
    <dgm:cxn modelId="{77DE386A-CEF6-4F04-A107-B3D9E61921B8}" type="presOf" srcId="{FBDB1E26-43CB-4D88-AD15-60576D05ECC6}" destId="{0F3098BA-0802-4642-84D4-42639205953C}" srcOrd="0" destOrd="0" presId="urn:microsoft.com/office/officeart/2005/8/layout/cycle5"/>
    <dgm:cxn modelId="{2D9DAE26-B7FE-4DA8-BCA2-5E33F82DE39C}" srcId="{B8ADE586-8C7F-4588-8D61-60305F8C3C5A}" destId="{91914C99-D64D-4020-92B2-E6ADA2E7EB29}" srcOrd="1" destOrd="0" parTransId="{67901CE4-7D22-47DF-81C5-00F6210CD741}" sibTransId="{7AAD049F-BB32-495D-88BD-F8DB19DBF218}"/>
    <dgm:cxn modelId="{7A877605-B07C-492F-9AAE-1E554D1FC7F9}" srcId="{B8ADE586-8C7F-4588-8D61-60305F8C3C5A}" destId="{8F09ADF6-1FAB-4143-A9C3-6AB368FBD604}" srcOrd="2" destOrd="0" parTransId="{BB53EDD9-C2B9-446B-877E-E3A5FE54D9A8}" sibTransId="{FBDB1E26-43CB-4D88-AD15-60576D05ECC6}"/>
    <dgm:cxn modelId="{252883F2-DB4C-47B5-8463-72BC9C15BCE0}" type="presOf" srcId="{3D1C6E07-09FC-4A09-9583-351CEB40CDD3}" destId="{C17811CE-AE02-43C8-AD9A-F06828D8D99F}" srcOrd="0" destOrd="0" presId="urn:microsoft.com/office/officeart/2005/8/layout/cycle5"/>
    <dgm:cxn modelId="{65510E3F-E2F6-4CD6-B61E-261E4F0E2DF3}" srcId="{B8ADE586-8C7F-4588-8D61-60305F8C3C5A}" destId="{9309BBFB-70AC-4833-B2A3-5D1BA4A98982}" srcOrd="0" destOrd="0" parTransId="{AE80A7CF-1B1D-4DA7-A060-88B870C2D5C2}" sibTransId="{3D1C6E07-09FC-4A09-9583-351CEB40CDD3}"/>
    <dgm:cxn modelId="{94877998-620B-40A1-B4BA-F756C4315830}" type="presOf" srcId="{91914C99-D64D-4020-92B2-E6ADA2E7EB29}" destId="{54CB7AA3-673C-41CE-86F3-EAFD38B4E327}" srcOrd="0" destOrd="0" presId="urn:microsoft.com/office/officeart/2005/8/layout/cycle5"/>
    <dgm:cxn modelId="{FE749892-E12C-490E-8F7D-B6DF723B779A}" type="presParOf" srcId="{C9C4BE32-5A3C-42E5-8CF3-3FC5F7811432}" destId="{7C754A67-893F-421C-9513-187D8494339B}" srcOrd="0" destOrd="0" presId="urn:microsoft.com/office/officeart/2005/8/layout/cycle5"/>
    <dgm:cxn modelId="{3A174416-1660-4CE4-96D5-DC7AC8F8EAA9}" type="presParOf" srcId="{C9C4BE32-5A3C-42E5-8CF3-3FC5F7811432}" destId="{51CA357C-AEEA-466F-9716-8EBEF6DE8475}" srcOrd="1" destOrd="0" presId="urn:microsoft.com/office/officeart/2005/8/layout/cycle5"/>
    <dgm:cxn modelId="{938459F3-4926-4867-A378-C4762AD3A1EC}" type="presParOf" srcId="{C9C4BE32-5A3C-42E5-8CF3-3FC5F7811432}" destId="{C17811CE-AE02-43C8-AD9A-F06828D8D99F}" srcOrd="2" destOrd="0" presId="urn:microsoft.com/office/officeart/2005/8/layout/cycle5"/>
    <dgm:cxn modelId="{106BF9C7-7214-447C-8447-76D48918A500}" type="presParOf" srcId="{C9C4BE32-5A3C-42E5-8CF3-3FC5F7811432}" destId="{54CB7AA3-673C-41CE-86F3-EAFD38B4E327}" srcOrd="3" destOrd="0" presId="urn:microsoft.com/office/officeart/2005/8/layout/cycle5"/>
    <dgm:cxn modelId="{7E9FEC09-9828-4F13-B4AE-494D08B614D9}" type="presParOf" srcId="{C9C4BE32-5A3C-42E5-8CF3-3FC5F7811432}" destId="{7DCA62C6-515D-453A-80E5-E7FE0121E2FB}" srcOrd="4" destOrd="0" presId="urn:microsoft.com/office/officeart/2005/8/layout/cycle5"/>
    <dgm:cxn modelId="{F6C0AFFF-8E60-4C0C-9FB3-4BD11AD5ABEE}" type="presParOf" srcId="{C9C4BE32-5A3C-42E5-8CF3-3FC5F7811432}" destId="{B4960A9F-3E59-4F7A-B99F-1E3D8FBAFF04}" srcOrd="5" destOrd="0" presId="urn:microsoft.com/office/officeart/2005/8/layout/cycle5"/>
    <dgm:cxn modelId="{B66AFAE9-C792-4500-B2E5-AB347E0A7649}" type="presParOf" srcId="{C9C4BE32-5A3C-42E5-8CF3-3FC5F7811432}" destId="{C9B061D9-944D-4A4D-B876-1FCA7A54F01F}" srcOrd="6" destOrd="0" presId="urn:microsoft.com/office/officeart/2005/8/layout/cycle5"/>
    <dgm:cxn modelId="{1A100E26-BFDE-4576-91B3-7819DDA5CF89}" type="presParOf" srcId="{C9C4BE32-5A3C-42E5-8CF3-3FC5F7811432}" destId="{0502DD2B-3BA0-4EE9-A976-6923393D76E9}" srcOrd="7" destOrd="0" presId="urn:microsoft.com/office/officeart/2005/8/layout/cycle5"/>
    <dgm:cxn modelId="{F210D847-F288-4A06-BCF1-F166D1C65707}" type="presParOf" srcId="{C9C4BE32-5A3C-42E5-8CF3-3FC5F7811432}" destId="{0F3098BA-0802-4642-84D4-42639205953C}" srcOrd="8" destOrd="0" presId="urn:microsoft.com/office/officeart/2005/8/layout/cycle5"/>
    <dgm:cxn modelId="{A3F77D46-CBDB-4916-A40C-EF7703329B9E}" type="presParOf" srcId="{C9C4BE32-5A3C-42E5-8CF3-3FC5F7811432}" destId="{738F7356-F64B-453C-BBC5-3E91E42466A3}" srcOrd="9" destOrd="0" presId="urn:microsoft.com/office/officeart/2005/8/layout/cycle5"/>
    <dgm:cxn modelId="{BC3D5937-9BD1-4496-B81D-5AF02F34CC4C}" type="presParOf" srcId="{C9C4BE32-5A3C-42E5-8CF3-3FC5F7811432}" destId="{2E644936-CA02-4386-B686-21B1F9F59075}" srcOrd="10" destOrd="0" presId="urn:microsoft.com/office/officeart/2005/8/layout/cycle5"/>
    <dgm:cxn modelId="{F6BBC90E-7590-485E-A907-D861E3DACB93}" type="presParOf" srcId="{C9C4BE32-5A3C-42E5-8CF3-3FC5F7811432}" destId="{00172CC1-827C-42EA-956A-5926536D06C9}" srcOrd="11" destOrd="0" presId="urn:microsoft.com/office/officeart/2005/8/layout/cycle5"/>
  </dgm:cxnLst>
  <dgm:bg/>
  <dgm:whole/>
</dgm:dataModel>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5A974-2B9D-4DE7-B1FD-B969DD33CD5E}" type="datetimeFigureOut">
              <a:rPr kumimoji="1" lang="ja-JP" altLang="en-US" smtClean="0"/>
              <a:pPr/>
              <a:t>2018/1/23</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E44EA-33D9-406B-AA52-45755D8D5CBE}" type="slidenum">
              <a:rPr kumimoji="1" lang="ja-JP" altLang="en-US" smtClean="0"/>
              <a:pPr/>
              <a:t>‹#›</a:t>
            </a:fld>
            <a:endParaRPr kumimoji="1" lang="ja-JP" altLang="en-US"/>
          </a:p>
        </p:txBody>
      </p:sp>
    </p:spTree>
    <p:extLst>
      <p:ext uri="{BB962C8B-B14F-4D97-AF65-F5344CB8AC3E}">
        <p14:creationId xmlns:p14="http://schemas.microsoft.com/office/powerpoint/2010/main" xmlns="" val="34691001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Tree>
    <p:extLst>
      <p:ext uri="{BB962C8B-B14F-4D97-AF65-F5344CB8AC3E}">
        <p14:creationId xmlns:p14="http://schemas.microsoft.com/office/powerpoint/2010/main" xmlns="" val="88381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Icon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947003"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947003"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2057954" y="319867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626586" y="262960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25"/>
          <p:cNvSpPr>
            <a:spLocks noGrp="1"/>
          </p:cNvSpPr>
          <p:nvPr>
            <p:ph type="pic" sz="quarter" idx="14" hasCustomPrompt="1"/>
          </p:nvPr>
        </p:nvSpPr>
        <p:spPr>
          <a:xfrm>
            <a:off x="879843" y="288367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2" name="テキスト プレースホルダー 12"/>
          <p:cNvSpPr>
            <a:spLocks noGrp="1"/>
          </p:cNvSpPr>
          <p:nvPr>
            <p:ph type="body" sz="quarter" idx="15" hasCustomPrompt="1"/>
          </p:nvPr>
        </p:nvSpPr>
        <p:spPr>
          <a:xfrm>
            <a:off x="7701919"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16" hasCustomPrompt="1"/>
          </p:nvPr>
        </p:nvSpPr>
        <p:spPr>
          <a:xfrm>
            <a:off x="7701919"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4" name="正方形/長方形 33"/>
          <p:cNvSpPr/>
          <p:nvPr userDrawn="1"/>
        </p:nvSpPr>
        <p:spPr>
          <a:xfrm>
            <a:off x="7812870" y="319867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4"/>
          <p:cNvSpPr/>
          <p:nvPr userDrawn="1"/>
        </p:nvSpPr>
        <p:spPr>
          <a:xfrm>
            <a:off x="6381502" y="2629606"/>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図プレースホルダー 25"/>
          <p:cNvSpPr>
            <a:spLocks noGrp="1"/>
          </p:cNvSpPr>
          <p:nvPr>
            <p:ph type="pic" sz="quarter" idx="17" hasCustomPrompt="1"/>
          </p:nvPr>
        </p:nvSpPr>
        <p:spPr>
          <a:xfrm>
            <a:off x="6634759" y="288367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6" name="テキスト プレースホルダー 12"/>
          <p:cNvSpPr>
            <a:spLocks noGrp="1"/>
          </p:cNvSpPr>
          <p:nvPr>
            <p:ph type="body" sz="quarter" idx="18" hasCustomPrompt="1"/>
          </p:nvPr>
        </p:nvSpPr>
        <p:spPr>
          <a:xfrm>
            <a:off x="13489686"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13489686"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8" name="正方形/長方形 47"/>
          <p:cNvSpPr/>
          <p:nvPr userDrawn="1"/>
        </p:nvSpPr>
        <p:spPr>
          <a:xfrm>
            <a:off x="13600637" y="319867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
          <p:cNvSpPr/>
          <p:nvPr userDrawn="1"/>
        </p:nvSpPr>
        <p:spPr>
          <a:xfrm>
            <a:off x="12169269" y="2629606"/>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図プレースホルダー 25"/>
          <p:cNvSpPr>
            <a:spLocks noGrp="1"/>
          </p:cNvSpPr>
          <p:nvPr>
            <p:ph type="pic" sz="quarter" idx="20" hasCustomPrompt="1"/>
          </p:nvPr>
        </p:nvSpPr>
        <p:spPr>
          <a:xfrm>
            <a:off x="12422526" y="288367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51" name="テキスト プレースホルダー 12"/>
          <p:cNvSpPr>
            <a:spLocks noGrp="1"/>
          </p:cNvSpPr>
          <p:nvPr>
            <p:ph type="body" sz="quarter" idx="21" hasCustomPrompt="1"/>
          </p:nvPr>
        </p:nvSpPr>
        <p:spPr>
          <a:xfrm>
            <a:off x="1947003"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52" name="テキスト プレースホルダー 12"/>
          <p:cNvSpPr>
            <a:spLocks noGrp="1"/>
          </p:cNvSpPr>
          <p:nvPr>
            <p:ph type="body" sz="quarter" idx="22" hasCustomPrompt="1"/>
          </p:nvPr>
        </p:nvSpPr>
        <p:spPr>
          <a:xfrm>
            <a:off x="1947003"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3" name="正方形/長方形 52"/>
          <p:cNvSpPr/>
          <p:nvPr userDrawn="1"/>
        </p:nvSpPr>
        <p:spPr>
          <a:xfrm>
            <a:off x="2057954" y="6455909"/>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4"/>
          <p:cNvSpPr/>
          <p:nvPr userDrawn="1"/>
        </p:nvSpPr>
        <p:spPr>
          <a:xfrm>
            <a:off x="626586" y="5886836"/>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図プレースホルダー 25"/>
          <p:cNvSpPr>
            <a:spLocks noGrp="1"/>
          </p:cNvSpPr>
          <p:nvPr>
            <p:ph type="pic" sz="quarter" idx="23" hasCustomPrompt="1"/>
          </p:nvPr>
        </p:nvSpPr>
        <p:spPr>
          <a:xfrm>
            <a:off x="879843" y="614090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56" name="テキスト プレースホルダー 12"/>
          <p:cNvSpPr>
            <a:spLocks noGrp="1"/>
          </p:cNvSpPr>
          <p:nvPr>
            <p:ph type="body" sz="quarter" idx="24" hasCustomPrompt="1"/>
          </p:nvPr>
        </p:nvSpPr>
        <p:spPr>
          <a:xfrm>
            <a:off x="7701919"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57" name="テキスト プレースホルダー 12"/>
          <p:cNvSpPr>
            <a:spLocks noGrp="1"/>
          </p:cNvSpPr>
          <p:nvPr>
            <p:ph type="body" sz="quarter" idx="25" hasCustomPrompt="1"/>
          </p:nvPr>
        </p:nvSpPr>
        <p:spPr>
          <a:xfrm>
            <a:off x="7701919"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8" name="正方形/長方形 57"/>
          <p:cNvSpPr/>
          <p:nvPr userDrawn="1"/>
        </p:nvSpPr>
        <p:spPr>
          <a:xfrm>
            <a:off x="7812870" y="6455909"/>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4"/>
          <p:cNvSpPr/>
          <p:nvPr userDrawn="1"/>
        </p:nvSpPr>
        <p:spPr>
          <a:xfrm>
            <a:off x="6381502" y="5886836"/>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図プレースホルダー 25"/>
          <p:cNvSpPr>
            <a:spLocks noGrp="1"/>
          </p:cNvSpPr>
          <p:nvPr>
            <p:ph type="pic" sz="quarter" idx="26" hasCustomPrompt="1"/>
          </p:nvPr>
        </p:nvSpPr>
        <p:spPr>
          <a:xfrm>
            <a:off x="6634759" y="614090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1" name="テキスト プレースホルダー 12"/>
          <p:cNvSpPr>
            <a:spLocks noGrp="1"/>
          </p:cNvSpPr>
          <p:nvPr>
            <p:ph type="body" sz="quarter" idx="27" hasCustomPrompt="1"/>
          </p:nvPr>
        </p:nvSpPr>
        <p:spPr>
          <a:xfrm>
            <a:off x="13489686"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p:ph type="body" sz="quarter" idx="28" hasCustomPrompt="1"/>
          </p:nvPr>
        </p:nvSpPr>
        <p:spPr>
          <a:xfrm>
            <a:off x="13489686"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3" name="正方形/長方形 62"/>
          <p:cNvSpPr/>
          <p:nvPr userDrawn="1"/>
        </p:nvSpPr>
        <p:spPr>
          <a:xfrm>
            <a:off x="13600637" y="6455909"/>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4"/>
          <p:cNvSpPr/>
          <p:nvPr userDrawn="1"/>
        </p:nvSpPr>
        <p:spPr>
          <a:xfrm>
            <a:off x="12169269" y="5886836"/>
            <a:ext cx="1136515" cy="1138145"/>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図プレースホルダー 25"/>
          <p:cNvSpPr>
            <a:spLocks noGrp="1"/>
          </p:cNvSpPr>
          <p:nvPr>
            <p:ph type="pic" sz="quarter" idx="29" hasCustomPrompt="1"/>
          </p:nvPr>
        </p:nvSpPr>
        <p:spPr>
          <a:xfrm>
            <a:off x="12422526" y="614090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xmlns="" val="3155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750"/>
                            </p:stCondLst>
                            <p:childTnLst>
                              <p:par>
                                <p:cTn id="27" presetID="2" presetClass="entr" presetSubtype="1"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750" fill="hold"/>
                                        <p:tgtEl>
                                          <p:spTgt spid="36"/>
                                        </p:tgtEl>
                                        <p:attrNameLst>
                                          <p:attrName>ppt_x</p:attrName>
                                        </p:attrNameLst>
                                      </p:cBhvr>
                                      <p:tavLst>
                                        <p:tav tm="0">
                                          <p:val>
                                            <p:strVal val="#ppt_x"/>
                                          </p:val>
                                        </p:tav>
                                        <p:tav tm="100000">
                                          <p:val>
                                            <p:strVal val="#ppt_x"/>
                                          </p:val>
                                        </p:tav>
                                      </p:tavLst>
                                    </p:anim>
                                    <p:anim calcmode="lin" valueType="num">
                                      <p:cBhvr additive="base">
                                        <p:cTn id="34" dur="750" fill="hold"/>
                                        <p:tgtEl>
                                          <p:spTgt spid="3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3500"/>
                            </p:stCondLst>
                            <p:childTnLst>
                              <p:par>
                                <p:cTn id="49" presetID="2" presetClass="entr" presetSubtype="1" decel="10000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750" fill="hold"/>
                                        <p:tgtEl>
                                          <p:spTgt spid="50"/>
                                        </p:tgtEl>
                                        <p:attrNameLst>
                                          <p:attrName>ppt_x</p:attrName>
                                        </p:attrNameLst>
                                      </p:cBhvr>
                                      <p:tavLst>
                                        <p:tav tm="0">
                                          <p:val>
                                            <p:strVal val="#ppt_x"/>
                                          </p:val>
                                        </p:tav>
                                        <p:tav tm="100000">
                                          <p:val>
                                            <p:strVal val="#ppt_x"/>
                                          </p:val>
                                        </p:tav>
                                      </p:tavLst>
                                    </p:anim>
                                    <p:anim calcmode="lin" valueType="num">
                                      <p:cBhvr additive="base">
                                        <p:cTn id="56" dur="750" fill="hold"/>
                                        <p:tgtEl>
                                          <p:spTgt spid="50"/>
                                        </p:tgtEl>
                                        <p:attrNameLst>
                                          <p:attrName>ppt_y</p:attrName>
                                        </p:attrNameLst>
                                      </p:cBhvr>
                                      <p:tavLst>
                                        <p:tav tm="0">
                                          <p:val>
                                            <p:strVal val="0-#ppt_h/2"/>
                                          </p:val>
                                        </p:tav>
                                        <p:tav tm="100000">
                                          <p:val>
                                            <p:strVal val="#ppt_y"/>
                                          </p:val>
                                        </p:tav>
                                      </p:tavLst>
                                    </p:anim>
                                  </p:childTnLst>
                                </p:cTn>
                              </p:par>
                            </p:childTnLst>
                          </p:cTn>
                        </p:par>
                        <p:par>
                          <p:cTn id="57" fill="hold">
                            <p:stCondLst>
                              <p:cond delay="4250"/>
                            </p:stCondLst>
                            <p:childTnLst>
                              <p:par>
                                <p:cTn id="58" presetID="2" presetClass="entr" presetSubtype="8" decel="100000" fill="hold" grpId="0" nodeType="afterEffect">
                                  <p:stCondLst>
                                    <p:cond delay="0"/>
                                  </p:stCondLst>
                                  <p:childTnLst>
                                    <p:set>
                                      <p:cBhvr>
                                        <p:cTn id="59" dur="1" fill="hold">
                                          <p:stCondLst>
                                            <p:cond delay="0"/>
                                          </p:stCondLst>
                                        </p:cTn>
                                        <p:tgtEl>
                                          <p:spTgt spid="47">
                                            <p:txEl>
                                              <p:pRg st="0" end="0"/>
                                            </p:txEl>
                                          </p:spTgt>
                                        </p:tgtEl>
                                        <p:attrNameLst>
                                          <p:attrName>style.visibility</p:attrName>
                                        </p:attrNameLst>
                                      </p:cBhvr>
                                      <p:to>
                                        <p:strVal val="visible"/>
                                      </p:to>
                                    </p:set>
                                    <p:anim calcmode="lin" valueType="num">
                                      <p:cBhvr additive="base">
                                        <p:cTn id="60"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par>
                          <p:cTn id="70" fill="hold">
                            <p:stCondLst>
                              <p:cond delay="5250"/>
                            </p:stCondLst>
                            <p:childTnLst>
                              <p:par>
                                <p:cTn id="71" presetID="2" presetClass="entr" presetSubtype="1" decel="10000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750" fill="hold"/>
                                        <p:tgtEl>
                                          <p:spTgt spid="54"/>
                                        </p:tgtEl>
                                        <p:attrNameLst>
                                          <p:attrName>ppt_x</p:attrName>
                                        </p:attrNameLst>
                                      </p:cBhvr>
                                      <p:tavLst>
                                        <p:tav tm="0">
                                          <p:val>
                                            <p:strVal val="#ppt_x"/>
                                          </p:val>
                                        </p:tav>
                                        <p:tav tm="100000">
                                          <p:val>
                                            <p:strVal val="#ppt_x"/>
                                          </p:val>
                                        </p:tav>
                                      </p:tavLst>
                                    </p:anim>
                                    <p:anim calcmode="lin" valueType="num">
                                      <p:cBhvr additive="base">
                                        <p:cTn id="74" dur="750" fill="hold"/>
                                        <p:tgtEl>
                                          <p:spTgt spid="54"/>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750" fill="hold"/>
                                        <p:tgtEl>
                                          <p:spTgt spid="55"/>
                                        </p:tgtEl>
                                        <p:attrNameLst>
                                          <p:attrName>ppt_x</p:attrName>
                                        </p:attrNameLst>
                                      </p:cBhvr>
                                      <p:tavLst>
                                        <p:tav tm="0">
                                          <p:val>
                                            <p:strVal val="#ppt_x"/>
                                          </p:val>
                                        </p:tav>
                                        <p:tav tm="100000">
                                          <p:val>
                                            <p:strVal val="#ppt_x"/>
                                          </p:val>
                                        </p:tav>
                                      </p:tavLst>
                                    </p:anim>
                                    <p:anim calcmode="lin" valueType="num">
                                      <p:cBhvr additive="base">
                                        <p:cTn id="78" dur="750" fill="hold"/>
                                        <p:tgtEl>
                                          <p:spTgt spid="55"/>
                                        </p:tgtEl>
                                        <p:attrNameLst>
                                          <p:attrName>ppt_y</p:attrName>
                                        </p:attrNameLst>
                                      </p:cBhvr>
                                      <p:tavLst>
                                        <p:tav tm="0">
                                          <p:val>
                                            <p:strVal val="0-#ppt_h/2"/>
                                          </p:val>
                                        </p:tav>
                                        <p:tav tm="100000">
                                          <p:val>
                                            <p:strVal val="#ppt_y"/>
                                          </p:val>
                                        </p:tav>
                                      </p:tavLst>
                                    </p:anim>
                                  </p:childTnLst>
                                </p:cTn>
                              </p:par>
                            </p:childTnLst>
                          </p:cTn>
                        </p:par>
                        <p:par>
                          <p:cTn id="79" fill="hold">
                            <p:stCondLst>
                              <p:cond delay="6000"/>
                            </p:stCondLst>
                            <p:childTnLst>
                              <p:par>
                                <p:cTn id="80" presetID="2" presetClass="entr" presetSubtype="8" decel="100000" fill="hold" grpId="0" nodeType="after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 calcmode="lin" valueType="num">
                                      <p:cBhvr additive="base">
                                        <p:cTn id="82"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52">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left)">
                                      <p:cBhvr>
                                        <p:cTn id="91" dur="500"/>
                                        <p:tgtEl>
                                          <p:spTgt spid="51"/>
                                        </p:tgtEl>
                                      </p:cBhvr>
                                    </p:animEffect>
                                  </p:childTnLst>
                                </p:cTn>
                              </p:par>
                            </p:childTnLst>
                          </p:cTn>
                        </p:par>
                        <p:par>
                          <p:cTn id="92" fill="hold">
                            <p:stCondLst>
                              <p:cond delay="7000"/>
                            </p:stCondLst>
                            <p:childTnLst>
                              <p:par>
                                <p:cTn id="93" presetID="2" presetClass="entr" presetSubtype="1" decel="100000"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750" fill="hold"/>
                                        <p:tgtEl>
                                          <p:spTgt spid="59"/>
                                        </p:tgtEl>
                                        <p:attrNameLst>
                                          <p:attrName>ppt_x</p:attrName>
                                        </p:attrNameLst>
                                      </p:cBhvr>
                                      <p:tavLst>
                                        <p:tav tm="0">
                                          <p:val>
                                            <p:strVal val="#ppt_x"/>
                                          </p:val>
                                        </p:tav>
                                        <p:tav tm="100000">
                                          <p:val>
                                            <p:strVal val="#ppt_x"/>
                                          </p:val>
                                        </p:tav>
                                      </p:tavLst>
                                    </p:anim>
                                    <p:anim calcmode="lin" valueType="num">
                                      <p:cBhvr additive="base">
                                        <p:cTn id="96" dur="750" fill="hold"/>
                                        <p:tgtEl>
                                          <p:spTgt spid="59"/>
                                        </p:tgtEl>
                                        <p:attrNameLst>
                                          <p:attrName>ppt_y</p:attrName>
                                        </p:attrNameLst>
                                      </p:cBhvr>
                                      <p:tavLst>
                                        <p:tav tm="0">
                                          <p:val>
                                            <p:strVal val="0-#ppt_h/2"/>
                                          </p:val>
                                        </p:tav>
                                        <p:tav tm="100000">
                                          <p:val>
                                            <p:strVal val="#ppt_y"/>
                                          </p:val>
                                        </p:tav>
                                      </p:tavLst>
                                    </p:anim>
                                  </p:childTnLst>
                                </p:cTn>
                              </p:par>
                              <p:par>
                                <p:cTn id="97" presetID="2" presetClass="entr" presetSubtype="1" decel="10000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additive="base">
                                        <p:cTn id="99" dur="750" fill="hold"/>
                                        <p:tgtEl>
                                          <p:spTgt spid="60"/>
                                        </p:tgtEl>
                                        <p:attrNameLst>
                                          <p:attrName>ppt_x</p:attrName>
                                        </p:attrNameLst>
                                      </p:cBhvr>
                                      <p:tavLst>
                                        <p:tav tm="0">
                                          <p:val>
                                            <p:strVal val="#ppt_x"/>
                                          </p:val>
                                        </p:tav>
                                        <p:tav tm="100000">
                                          <p:val>
                                            <p:strVal val="#ppt_x"/>
                                          </p:val>
                                        </p:tav>
                                      </p:tavLst>
                                    </p:anim>
                                    <p:anim calcmode="lin" valueType="num">
                                      <p:cBhvr additive="base">
                                        <p:cTn id="100" dur="750" fill="hold"/>
                                        <p:tgtEl>
                                          <p:spTgt spid="60"/>
                                        </p:tgtEl>
                                        <p:attrNameLst>
                                          <p:attrName>ppt_y</p:attrName>
                                        </p:attrNameLst>
                                      </p:cBhvr>
                                      <p:tavLst>
                                        <p:tav tm="0">
                                          <p:val>
                                            <p:strVal val="0-#ppt_h/2"/>
                                          </p:val>
                                        </p:tav>
                                        <p:tav tm="100000">
                                          <p:val>
                                            <p:strVal val="#ppt_y"/>
                                          </p:val>
                                        </p:tav>
                                      </p:tavLst>
                                    </p:anim>
                                  </p:childTnLst>
                                </p:cTn>
                              </p:par>
                            </p:childTnLst>
                          </p:cTn>
                        </p:par>
                        <p:par>
                          <p:cTn id="101" fill="hold">
                            <p:stCondLst>
                              <p:cond delay="7750"/>
                            </p:stCondLst>
                            <p:childTnLst>
                              <p:par>
                                <p:cTn id="102" presetID="2" presetClass="entr" presetSubtype="8" decel="100000" fill="hold" grpId="0" nodeType="afterEffect">
                                  <p:stCondLst>
                                    <p:cond delay="0"/>
                                  </p:stCondLst>
                                  <p:childTnLst>
                                    <p:set>
                                      <p:cBhvr>
                                        <p:cTn id="103" dur="1" fill="hold">
                                          <p:stCondLst>
                                            <p:cond delay="0"/>
                                          </p:stCondLst>
                                        </p:cTn>
                                        <p:tgtEl>
                                          <p:spTgt spid="57">
                                            <p:txEl>
                                              <p:pRg st="0" end="0"/>
                                            </p:txEl>
                                          </p:spTgt>
                                        </p:tgtEl>
                                        <p:attrNameLst>
                                          <p:attrName>style.visibility</p:attrName>
                                        </p:attrNameLst>
                                      </p:cBhvr>
                                      <p:to>
                                        <p:strVal val="visible"/>
                                      </p:to>
                                    </p:set>
                                    <p:anim calcmode="lin" valueType="num">
                                      <p:cBhvr additive="base">
                                        <p:cTn id="104"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105" dur="500" fill="hold"/>
                                        <p:tgtEl>
                                          <p:spTgt spid="57">
                                            <p:txEl>
                                              <p:pRg st="0" end="0"/>
                                            </p:txEl>
                                          </p:spTgt>
                                        </p:tgtEl>
                                        <p:attrNameLst>
                                          <p:attrName>ppt_y</p:attrName>
                                        </p:attrNameLst>
                                      </p:cBhvr>
                                      <p:tavLst>
                                        <p:tav tm="0">
                                          <p:val>
                                            <p:strVal val="#ppt_y"/>
                                          </p:val>
                                        </p:tav>
                                        <p:tav tm="100000">
                                          <p:val>
                                            <p:strVal val="#ppt_y"/>
                                          </p:val>
                                        </p:tav>
                                      </p:tavLst>
                                    </p:anim>
                                  </p:childTnLst>
                                </p:cTn>
                              </p:par>
                              <p:par>
                                <p:cTn id="106" presetID="2" presetClass="entr" presetSubtype="4" decel="100000"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additive="base">
                                        <p:cTn id="108" dur="500" fill="hold"/>
                                        <p:tgtEl>
                                          <p:spTgt spid="58"/>
                                        </p:tgtEl>
                                        <p:attrNameLst>
                                          <p:attrName>ppt_x</p:attrName>
                                        </p:attrNameLst>
                                      </p:cBhvr>
                                      <p:tavLst>
                                        <p:tav tm="0">
                                          <p:val>
                                            <p:strVal val="#ppt_x"/>
                                          </p:val>
                                        </p:tav>
                                        <p:tav tm="100000">
                                          <p:val>
                                            <p:strVal val="#ppt_x"/>
                                          </p:val>
                                        </p:tav>
                                      </p:tavLst>
                                    </p:anim>
                                    <p:anim calcmode="lin" valueType="num">
                                      <p:cBhvr additive="base">
                                        <p:cTn id="109" dur="500" fill="hold"/>
                                        <p:tgtEl>
                                          <p:spTgt spid="58"/>
                                        </p:tgtEl>
                                        <p:attrNameLst>
                                          <p:attrName>ppt_y</p:attrName>
                                        </p:attrNameLst>
                                      </p:cBhvr>
                                      <p:tavLst>
                                        <p:tav tm="0">
                                          <p:val>
                                            <p:strVal val="1+#ppt_h/2"/>
                                          </p:val>
                                        </p:tav>
                                        <p:tav tm="100000">
                                          <p:val>
                                            <p:strVal val="#ppt_y"/>
                                          </p:val>
                                        </p:tav>
                                      </p:tavLst>
                                    </p:anim>
                                  </p:childTnLst>
                                </p:cTn>
                              </p:par>
                            </p:childTnLst>
                          </p:cTn>
                        </p:par>
                        <p:par>
                          <p:cTn id="110" fill="hold">
                            <p:stCondLst>
                              <p:cond delay="8250"/>
                            </p:stCondLst>
                            <p:childTnLst>
                              <p:par>
                                <p:cTn id="111" presetID="22" presetClass="entr" presetSubtype="8" fill="hold" grpId="0" nodeType="after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wipe(left)">
                                      <p:cBhvr>
                                        <p:cTn id="113" dur="500"/>
                                        <p:tgtEl>
                                          <p:spTgt spid="56"/>
                                        </p:tgtEl>
                                      </p:cBhvr>
                                    </p:animEffect>
                                  </p:childTnLst>
                                </p:cTn>
                              </p:par>
                            </p:childTnLst>
                          </p:cTn>
                        </p:par>
                        <p:par>
                          <p:cTn id="114" fill="hold">
                            <p:stCondLst>
                              <p:cond delay="8750"/>
                            </p:stCondLst>
                            <p:childTnLst>
                              <p:par>
                                <p:cTn id="115" presetID="2" presetClass="entr" presetSubtype="1" decel="100000"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 calcmode="lin" valueType="num">
                                      <p:cBhvr additive="base">
                                        <p:cTn id="117" dur="750" fill="hold"/>
                                        <p:tgtEl>
                                          <p:spTgt spid="64"/>
                                        </p:tgtEl>
                                        <p:attrNameLst>
                                          <p:attrName>ppt_x</p:attrName>
                                        </p:attrNameLst>
                                      </p:cBhvr>
                                      <p:tavLst>
                                        <p:tav tm="0">
                                          <p:val>
                                            <p:strVal val="#ppt_x"/>
                                          </p:val>
                                        </p:tav>
                                        <p:tav tm="100000">
                                          <p:val>
                                            <p:strVal val="#ppt_x"/>
                                          </p:val>
                                        </p:tav>
                                      </p:tavLst>
                                    </p:anim>
                                    <p:anim calcmode="lin" valueType="num">
                                      <p:cBhvr additive="base">
                                        <p:cTn id="118" dur="750" fill="hold"/>
                                        <p:tgtEl>
                                          <p:spTgt spid="64"/>
                                        </p:tgtEl>
                                        <p:attrNameLst>
                                          <p:attrName>ppt_y</p:attrName>
                                        </p:attrNameLst>
                                      </p:cBhvr>
                                      <p:tavLst>
                                        <p:tav tm="0">
                                          <p:val>
                                            <p:strVal val="0-#ppt_h/2"/>
                                          </p:val>
                                        </p:tav>
                                        <p:tav tm="100000">
                                          <p:val>
                                            <p:strVal val="#ppt_y"/>
                                          </p:val>
                                        </p:tav>
                                      </p:tavLst>
                                    </p:anim>
                                  </p:childTnLst>
                                </p:cTn>
                              </p:par>
                              <p:par>
                                <p:cTn id="119" presetID="2" presetClass="entr" presetSubtype="1" decel="10000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anim calcmode="lin" valueType="num">
                                      <p:cBhvr additive="base">
                                        <p:cTn id="121" dur="750" fill="hold"/>
                                        <p:tgtEl>
                                          <p:spTgt spid="65"/>
                                        </p:tgtEl>
                                        <p:attrNameLst>
                                          <p:attrName>ppt_x</p:attrName>
                                        </p:attrNameLst>
                                      </p:cBhvr>
                                      <p:tavLst>
                                        <p:tav tm="0">
                                          <p:val>
                                            <p:strVal val="#ppt_x"/>
                                          </p:val>
                                        </p:tav>
                                        <p:tav tm="100000">
                                          <p:val>
                                            <p:strVal val="#ppt_x"/>
                                          </p:val>
                                        </p:tav>
                                      </p:tavLst>
                                    </p:anim>
                                    <p:anim calcmode="lin" valueType="num">
                                      <p:cBhvr additive="base">
                                        <p:cTn id="122" dur="750" fill="hold"/>
                                        <p:tgtEl>
                                          <p:spTgt spid="65"/>
                                        </p:tgtEl>
                                        <p:attrNameLst>
                                          <p:attrName>ppt_y</p:attrName>
                                        </p:attrNameLst>
                                      </p:cBhvr>
                                      <p:tavLst>
                                        <p:tav tm="0">
                                          <p:val>
                                            <p:strVal val="0-#ppt_h/2"/>
                                          </p:val>
                                        </p:tav>
                                        <p:tav tm="100000">
                                          <p:val>
                                            <p:strVal val="#ppt_y"/>
                                          </p:val>
                                        </p:tav>
                                      </p:tavLst>
                                    </p:anim>
                                  </p:childTnLst>
                                </p:cTn>
                              </p:par>
                            </p:childTnLst>
                          </p:cTn>
                        </p:par>
                        <p:par>
                          <p:cTn id="123" fill="hold">
                            <p:stCondLst>
                              <p:cond delay="9500"/>
                            </p:stCondLst>
                            <p:childTnLst>
                              <p:par>
                                <p:cTn id="124" presetID="2" presetClass="entr" presetSubtype="8" decel="100000" fill="hold" grpId="0" nodeType="afterEffect">
                                  <p:stCondLst>
                                    <p:cond delay="0"/>
                                  </p:stCondLst>
                                  <p:childTnLst>
                                    <p:set>
                                      <p:cBhvr>
                                        <p:cTn id="125" dur="1" fill="hold">
                                          <p:stCondLst>
                                            <p:cond delay="0"/>
                                          </p:stCondLst>
                                        </p:cTn>
                                        <p:tgtEl>
                                          <p:spTgt spid="62">
                                            <p:txEl>
                                              <p:pRg st="0" end="0"/>
                                            </p:txEl>
                                          </p:spTgt>
                                        </p:tgtEl>
                                        <p:attrNameLst>
                                          <p:attrName>style.visibility</p:attrName>
                                        </p:attrNameLst>
                                      </p:cBhvr>
                                      <p:to>
                                        <p:strVal val="visible"/>
                                      </p:to>
                                    </p:set>
                                    <p:anim calcmode="lin" valueType="num">
                                      <p:cBhvr additive="base">
                                        <p:cTn id="126"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27" dur="500" fill="hold"/>
                                        <p:tgtEl>
                                          <p:spTgt spid="62">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 calcmode="lin" valueType="num">
                                      <p:cBhvr additive="base">
                                        <p:cTn id="130" dur="500" fill="hold"/>
                                        <p:tgtEl>
                                          <p:spTgt spid="63"/>
                                        </p:tgtEl>
                                        <p:attrNameLst>
                                          <p:attrName>ppt_x</p:attrName>
                                        </p:attrNameLst>
                                      </p:cBhvr>
                                      <p:tavLst>
                                        <p:tav tm="0">
                                          <p:val>
                                            <p:strVal val="#ppt_x"/>
                                          </p:val>
                                        </p:tav>
                                        <p:tav tm="100000">
                                          <p:val>
                                            <p:strVal val="#ppt_x"/>
                                          </p:val>
                                        </p:tav>
                                      </p:tavLst>
                                    </p:anim>
                                    <p:anim calcmode="lin" valueType="num">
                                      <p:cBhvr additive="base">
                                        <p:cTn id="131" dur="500" fill="hold"/>
                                        <p:tgtEl>
                                          <p:spTgt spid="63"/>
                                        </p:tgtEl>
                                        <p:attrNameLst>
                                          <p:attrName>ppt_y</p:attrName>
                                        </p:attrNameLst>
                                      </p:cBhvr>
                                      <p:tavLst>
                                        <p:tav tm="0">
                                          <p:val>
                                            <p:strVal val="1+#ppt_h/2"/>
                                          </p:val>
                                        </p:tav>
                                        <p:tav tm="100000">
                                          <p:val>
                                            <p:strVal val="#ppt_y"/>
                                          </p:val>
                                        </p:tav>
                                      </p:tavLst>
                                    </p:anim>
                                  </p:childTnLst>
                                </p:cTn>
                              </p:par>
                            </p:childTnLst>
                          </p:cTn>
                        </p:par>
                        <p:par>
                          <p:cTn id="132" fill="hold">
                            <p:stCondLst>
                              <p:cond delay="10000"/>
                            </p:stCondLst>
                            <p:childTnLst>
                              <p:par>
                                <p:cTn id="133" presetID="22" presetClass="entr" presetSubtype="8" fill="hold" grpId="0" nodeType="after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wipe(left)">
                                      <p:cBhvr>
                                        <p:cTn id="13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26" grpId="0"/>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animBg="1"/>
      <p:bldP spid="36" grpId="0"/>
      <p:bldP spid="46" grpId="0">
        <p:tmplLst>
          <p:tmpl>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0" grpId="0"/>
      <p:bldP spid="51" grpId="0">
        <p:tmplLst>
          <p:tmpl>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 presetClass="entr" presetSubtype="8"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animBg="1"/>
      <p:bldP spid="54" grpId="0" animBg="1"/>
      <p:bldP spid="55" grpId="0"/>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2" presetClass="entr" presetSubtype="8" decel="10000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0-#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P spid="59" grpId="0" animBg="1"/>
      <p:bldP spid="60" grpId="0"/>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8"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animBg="1"/>
      <p:bldP spid="65" grpId="0"/>
    </p:bldLst>
  </p:timing>
  <p:extLst>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Numeric Item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947003"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947003"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2057954" y="319867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626586" y="262960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12"/>
          <p:cNvSpPr>
            <a:spLocks noGrp="1"/>
          </p:cNvSpPr>
          <p:nvPr>
            <p:ph type="body" sz="quarter" idx="15" hasCustomPrompt="1"/>
          </p:nvPr>
        </p:nvSpPr>
        <p:spPr>
          <a:xfrm>
            <a:off x="7701919"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16" hasCustomPrompt="1"/>
          </p:nvPr>
        </p:nvSpPr>
        <p:spPr>
          <a:xfrm>
            <a:off x="7701919"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4" name="正方形/長方形 33"/>
          <p:cNvSpPr/>
          <p:nvPr userDrawn="1"/>
        </p:nvSpPr>
        <p:spPr>
          <a:xfrm>
            <a:off x="7812870" y="319867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4"/>
          <p:cNvSpPr/>
          <p:nvPr userDrawn="1"/>
        </p:nvSpPr>
        <p:spPr>
          <a:xfrm>
            <a:off x="6381502" y="2629606"/>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プレースホルダー 12"/>
          <p:cNvSpPr>
            <a:spLocks noGrp="1"/>
          </p:cNvSpPr>
          <p:nvPr>
            <p:ph type="body" sz="quarter" idx="18" hasCustomPrompt="1"/>
          </p:nvPr>
        </p:nvSpPr>
        <p:spPr>
          <a:xfrm>
            <a:off x="13489686"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13489686"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8" name="正方形/長方形 47"/>
          <p:cNvSpPr/>
          <p:nvPr userDrawn="1"/>
        </p:nvSpPr>
        <p:spPr>
          <a:xfrm>
            <a:off x="13600637" y="319867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
          <p:cNvSpPr/>
          <p:nvPr userDrawn="1"/>
        </p:nvSpPr>
        <p:spPr>
          <a:xfrm>
            <a:off x="12169269" y="2629606"/>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プレースホルダー 12"/>
          <p:cNvSpPr>
            <a:spLocks noGrp="1"/>
          </p:cNvSpPr>
          <p:nvPr>
            <p:ph type="body" sz="quarter" idx="21" hasCustomPrompt="1"/>
          </p:nvPr>
        </p:nvSpPr>
        <p:spPr>
          <a:xfrm>
            <a:off x="1947003"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52" name="テキスト プレースホルダー 12"/>
          <p:cNvSpPr>
            <a:spLocks noGrp="1"/>
          </p:cNvSpPr>
          <p:nvPr>
            <p:ph type="body" sz="quarter" idx="22" hasCustomPrompt="1"/>
          </p:nvPr>
        </p:nvSpPr>
        <p:spPr>
          <a:xfrm>
            <a:off x="1947003"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3" name="正方形/長方形 52"/>
          <p:cNvSpPr/>
          <p:nvPr userDrawn="1"/>
        </p:nvSpPr>
        <p:spPr>
          <a:xfrm>
            <a:off x="2057954" y="6455909"/>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4"/>
          <p:cNvSpPr/>
          <p:nvPr userDrawn="1"/>
        </p:nvSpPr>
        <p:spPr>
          <a:xfrm>
            <a:off x="626586" y="5886836"/>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プレースホルダー 12"/>
          <p:cNvSpPr>
            <a:spLocks noGrp="1"/>
          </p:cNvSpPr>
          <p:nvPr>
            <p:ph type="body" sz="quarter" idx="24" hasCustomPrompt="1"/>
          </p:nvPr>
        </p:nvSpPr>
        <p:spPr>
          <a:xfrm>
            <a:off x="7701919"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57" name="テキスト プレースホルダー 12"/>
          <p:cNvSpPr>
            <a:spLocks noGrp="1"/>
          </p:cNvSpPr>
          <p:nvPr>
            <p:ph type="body" sz="quarter" idx="25" hasCustomPrompt="1"/>
          </p:nvPr>
        </p:nvSpPr>
        <p:spPr>
          <a:xfrm>
            <a:off x="7701919"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8" name="正方形/長方形 57"/>
          <p:cNvSpPr/>
          <p:nvPr userDrawn="1"/>
        </p:nvSpPr>
        <p:spPr>
          <a:xfrm>
            <a:off x="7812870" y="6455909"/>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4"/>
          <p:cNvSpPr/>
          <p:nvPr userDrawn="1"/>
        </p:nvSpPr>
        <p:spPr>
          <a:xfrm>
            <a:off x="6381502" y="5886836"/>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プレースホルダー 12"/>
          <p:cNvSpPr>
            <a:spLocks noGrp="1"/>
          </p:cNvSpPr>
          <p:nvPr>
            <p:ph type="body" sz="quarter" idx="27" hasCustomPrompt="1"/>
          </p:nvPr>
        </p:nvSpPr>
        <p:spPr>
          <a:xfrm>
            <a:off x="13489686"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p:ph type="body" sz="quarter" idx="28" hasCustomPrompt="1"/>
          </p:nvPr>
        </p:nvSpPr>
        <p:spPr>
          <a:xfrm>
            <a:off x="13489686"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3" name="正方形/長方形 62"/>
          <p:cNvSpPr/>
          <p:nvPr userDrawn="1"/>
        </p:nvSpPr>
        <p:spPr>
          <a:xfrm>
            <a:off x="13600637" y="6455909"/>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4"/>
          <p:cNvSpPr/>
          <p:nvPr userDrawn="1"/>
        </p:nvSpPr>
        <p:spPr>
          <a:xfrm>
            <a:off x="12169269" y="5886836"/>
            <a:ext cx="1136515" cy="1138145"/>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userDrawn="1"/>
        </p:nvSpPr>
        <p:spPr>
          <a:xfrm>
            <a:off x="750146" y="2844735"/>
            <a:ext cx="889394" cy="707886"/>
          </a:xfrm>
          <a:prstGeom prst="rect">
            <a:avLst/>
          </a:prstGeom>
          <a:noFill/>
        </p:spPr>
        <p:txBody>
          <a:bodyPr wrap="square" rtlCol="0" anchor="t">
            <a:spAutoFit/>
          </a:bodyPr>
          <a:lstStyle/>
          <a:p>
            <a:pPr algn="ctr"/>
            <a:r>
              <a:rPr kumimoji="1" lang="en-US" altLang="ja-JP" sz="4000" dirty="0">
                <a:solidFill>
                  <a:schemeClr val="bg1"/>
                </a:solidFill>
              </a:rPr>
              <a:t>01</a:t>
            </a:r>
            <a:endParaRPr kumimoji="1" lang="ja-JP" altLang="en-US" sz="4000" dirty="0">
              <a:solidFill>
                <a:schemeClr val="bg1"/>
              </a:solidFill>
            </a:endParaRPr>
          </a:p>
        </p:txBody>
      </p:sp>
      <p:sp>
        <p:nvSpPr>
          <p:cNvPr id="38" name="テキスト ボックス 37"/>
          <p:cNvSpPr txBox="1"/>
          <p:nvPr userDrawn="1"/>
        </p:nvSpPr>
        <p:spPr>
          <a:xfrm>
            <a:off x="6505062" y="2844735"/>
            <a:ext cx="889394" cy="707886"/>
          </a:xfrm>
          <a:prstGeom prst="rect">
            <a:avLst/>
          </a:prstGeom>
          <a:noFill/>
        </p:spPr>
        <p:txBody>
          <a:bodyPr wrap="square" rtlCol="0" anchor="t">
            <a:spAutoFit/>
          </a:bodyPr>
          <a:lstStyle/>
          <a:p>
            <a:pPr algn="ctr"/>
            <a:r>
              <a:rPr kumimoji="1" lang="en-US" altLang="ja-JP" sz="4000" dirty="0">
                <a:solidFill>
                  <a:schemeClr val="bg1"/>
                </a:solidFill>
              </a:rPr>
              <a:t>02</a:t>
            </a:r>
            <a:endParaRPr kumimoji="1" lang="ja-JP" altLang="en-US" sz="4000" dirty="0">
              <a:solidFill>
                <a:schemeClr val="bg1"/>
              </a:solidFill>
            </a:endParaRPr>
          </a:p>
        </p:txBody>
      </p:sp>
      <p:sp>
        <p:nvSpPr>
          <p:cNvPr id="39" name="テキスト ボックス 38"/>
          <p:cNvSpPr txBox="1"/>
          <p:nvPr userDrawn="1"/>
        </p:nvSpPr>
        <p:spPr>
          <a:xfrm>
            <a:off x="12292829" y="2844735"/>
            <a:ext cx="889394" cy="707886"/>
          </a:xfrm>
          <a:prstGeom prst="rect">
            <a:avLst/>
          </a:prstGeom>
          <a:noFill/>
        </p:spPr>
        <p:txBody>
          <a:bodyPr wrap="square" rtlCol="0" anchor="t">
            <a:spAutoFit/>
          </a:bodyPr>
          <a:lstStyle/>
          <a:p>
            <a:pPr algn="ctr"/>
            <a:r>
              <a:rPr kumimoji="1" lang="en-US" altLang="ja-JP" sz="4000" dirty="0">
                <a:solidFill>
                  <a:schemeClr val="bg1"/>
                </a:solidFill>
              </a:rPr>
              <a:t>03</a:t>
            </a:r>
            <a:endParaRPr kumimoji="1" lang="ja-JP" altLang="en-US" sz="4000" dirty="0">
              <a:solidFill>
                <a:schemeClr val="bg1"/>
              </a:solidFill>
            </a:endParaRPr>
          </a:p>
        </p:txBody>
      </p:sp>
      <p:sp>
        <p:nvSpPr>
          <p:cNvPr id="40" name="テキスト ボックス 39"/>
          <p:cNvSpPr txBox="1"/>
          <p:nvPr userDrawn="1"/>
        </p:nvSpPr>
        <p:spPr>
          <a:xfrm>
            <a:off x="750146" y="6101965"/>
            <a:ext cx="889394" cy="707886"/>
          </a:xfrm>
          <a:prstGeom prst="rect">
            <a:avLst/>
          </a:prstGeom>
          <a:noFill/>
        </p:spPr>
        <p:txBody>
          <a:bodyPr wrap="square" rtlCol="0" anchor="t">
            <a:spAutoFit/>
          </a:bodyPr>
          <a:lstStyle/>
          <a:p>
            <a:pPr algn="ctr"/>
            <a:r>
              <a:rPr kumimoji="1" lang="en-US" altLang="ja-JP" sz="4000" dirty="0">
                <a:solidFill>
                  <a:schemeClr val="bg1"/>
                </a:solidFill>
              </a:rPr>
              <a:t>04</a:t>
            </a:r>
            <a:endParaRPr kumimoji="1" lang="ja-JP" altLang="en-US" sz="4000" dirty="0">
              <a:solidFill>
                <a:schemeClr val="bg1"/>
              </a:solidFill>
            </a:endParaRPr>
          </a:p>
        </p:txBody>
      </p:sp>
      <p:sp>
        <p:nvSpPr>
          <p:cNvPr id="41" name="テキスト ボックス 40"/>
          <p:cNvSpPr txBox="1"/>
          <p:nvPr userDrawn="1"/>
        </p:nvSpPr>
        <p:spPr>
          <a:xfrm>
            <a:off x="6505062" y="6101965"/>
            <a:ext cx="889394" cy="707886"/>
          </a:xfrm>
          <a:prstGeom prst="rect">
            <a:avLst/>
          </a:prstGeom>
          <a:noFill/>
        </p:spPr>
        <p:txBody>
          <a:bodyPr wrap="square" rtlCol="0" anchor="t">
            <a:spAutoFit/>
          </a:bodyPr>
          <a:lstStyle/>
          <a:p>
            <a:pPr algn="ctr"/>
            <a:r>
              <a:rPr kumimoji="1" lang="en-US" altLang="ja-JP" sz="4000" dirty="0">
                <a:solidFill>
                  <a:schemeClr val="bg1"/>
                </a:solidFill>
              </a:rPr>
              <a:t>05</a:t>
            </a:r>
            <a:endParaRPr kumimoji="1" lang="ja-JP" altLang="en-US" sz="4000" dirty="0">
              <a:solidFill>
                <a:schemeClr val="bg1"/>
              </a:solidFill>
            </a:endParaRPr>
          </a:p>
        </p:txBody>
      </p:sp>
      <p:sp>
        <p:nvSpPr>
          <p:cNvPr id="42" name="テキスト ボックス 41"/>
          <p:cNvSpPr txBox="1"/>
          <p:nvPr userDrawn="1"/>
        </p:nvSpPr>
        <p:spPr>
          <a:xfrm>
            <a:off x="12292829" y="6101965"/>
            <a:ext cx="889394" cy="707886"/>
          </a:xfrm>
          <a:prstGeom prst="rect">
            <a:avLst/>
          </a:prstGeom>
          <a:noFill/>
        </p:spPr>
        <p:txBody>
          <a:bodyPr wrap="square" rtlCol="0" anchor="t">
            <a:spAutoFit/>
          </a:bodyPr>
          <a:lstStyle/>
          <a:p>
            <a:pPr algn="ctr"/>
            <a:r>
              <a:rPr kumimoji="1" lang="en-US" altLang="ja-JP" sz="4000" dirty="0">
                <a:solidFill>
                  <a:schemeClr val="bg1"/>
                </a:solidFill>
              </a:rPr>
              <a:t>06</a:t>
            </a:r>
            <a:endParaRPr kumimoji="1" lang="ja-JP" altLang="en-US" sz="4000" dirty="0">
              <a:solidFill>
                <a:schemeClr val="bg1"/>
              </a:solidFill>
            </a:endParaRPr>
          </a:p>
        </p:txBody>
      </p:sp>
    </p:spTree>
    <p:extLst>
      <p:ext uri="{BB962C8B-B14F-4D97-AF65-F5344CB8AC3E}">
        <p14:creationId xmlns:p14="http://schemas.microsoft.com/office/powerpoint/2010/main" xmlns="" val="301974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825"/>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325"/>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825"/>
                            </p:stCondLst>
                            <p:childTnLst>
                              <p:par>
                                <p:cTn id="27" presetID="2" presetClass="entr" presetSubtype="1"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8" decel="100000" fill="hold" grpId="0" nodeType="withEffect">
                                  <p:stCondLst>
                                    <p:cond delay="0"/>
                                  </p:stCondLst>
                                  <p:iterate type="lt">
                                    <p:tmPct val="10000"/>
                                  </p:iterate>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750" fill="hold"/>
                                        <p:tgtEl>
                                          <p:spTgt spid="38"/>
                                        </p:tgtEl>
                                        <p:attrNameLst>
                                          <p:attrName>ppt_x</p:attrName>
                                        </p:attrNameLst>
                                      </p:cBhvr>
                                      <p:tavLst>
                                        <p:tav tm="0">
                                          <p:val>
                                            <p:strVal val="0-#ppt_w/2"/>
                                          </p:val>
                                        </p:tav>
                                        <p:tav tm="100000">
                                          <p:val>
                                            <p:strVal val="#ppt_x"/>
                                          </p:val>
                                        </p:tav>
                                      </p:tavLst>
                                    </p:anim>
                                    <p:anim calcmode="lin" valueType="num">
                                      <p:cBhvr additive="base">
                                        <p:cTn id="34" dur="750" fill="hold"/>
                                        <p:tgtEl>
                                          <p:spTgt spid="38"/>
                                        </p:tgtEl>
                                        <p:attrNameLst>
                                          <p:attrName>ppt_y</p:attrName>
                                        </p:attrNameLst>
                                      </p:cBhvr>
                                      <p:tavLst>
                                        <p:tav tm="0">
                                          <p:val>
                                            <p:strVal val="#ppt_y"/>
                                          </p:val>
                                        </p:tav>
                                        <p:tav tm="100000">
                                          <p:val>
                                            <p:strVal val="#ppt_y"/>
                                          </p:val>
                                        </p:tav>
                                      </p:tavLst>
                                    </p:anim>
                                  </p:childTnLst>
                                </p:cTn>
                              </p:par>
                            </p:childTnLst>
                          </p:cTn>
                        </p:par>
                        <p:par>
                          <p:cTn id="35" fill="hold">
                            <p:stCondLst>
                              <p:cond delay="2650"/>
                            </p:stCondLst>
                            <p:childTnLst>
                              <p:par>
                                <p:cTn id="36" presetID="2" presetClass="entr" presetSubtype="8"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315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3650"/>
                            </p:stCondLst>
                            <p:childTnLst>
                              <p:par>
                                <p:cTn id="49" presetID="2" presetClass="entr" presetSubtype="1" decel="10000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8" decel="100000" fill="hold" grpId="0" nodeType="withEffect">
                                  <p:stCondLst>
                                    <p:cond delay="0"/>
                                  </p:stCondLst>
                                  <p:iterate type="lt">
                                    <p:tmPct val="10000"/>
                                  </p:iterate>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750" fill="hold"/>
                                        <p:tgtEl>
                                          <p:spTgt spid="39"/>
                                        </p:tgtEl>
                                        <p:attrNameLst>
                                          <p:attrName>ppt_x</p:attrName>
                                        </p:attrNameLst>
                                      </p:cBhvr>
                                      <p:tavLst>
                                        <p:tav tm="0">
                                          <p:val>
                                            <p:strVal val="0-#ppt_w/2"/>
                                          </p:val>
                                        </p:tav>
                                        <p:tav tm="100000">
                                          <p:val>
                                            <p:strVal val="#ppt_x"/>
                                          </p:val>
                                        </p:tav>
                                      </p:tavLst>
                                    </p:anim>
                                    <p:anim calcmode="lin" valueType="num">
                                      <p:cBhvr additive="base">
                                        <p:cTn id="56" dur="750" fill="hold"/>
                                        <p:tgtEl>
                                          <p:spTgt spid="39"/>
                                        </p:tgtEl>
                                        <p:attrNameLst>
                                          <p:attrName>ppt_y</p:attrName>
                                        </p:attrNameLst>
                                      </p:cBhvr>
                                      <p:tavLst>
                                        <p:tav tm="0">
                                          <p:val>
                                            <p:strVal val="#ppt_y"/>
                                          </p:val>
                                        </p:tav>
                                        <p:tav tm="100000">
                                          <p:val>
                                            <p:strVal val="#ppt_y"/>
                                          </p:val>
                                        </p:tav>
                                      </p:tavLst>
                                    </p:anim>
                                  </p:childTnLst>
                                </p:cTn>
                              </p:par>
                            </p:childTnLst>
                          </p:cTn>
                        </p:par>
                        <p:par>
                          <p:cTn id="57" fill="hold">
                            <p:stCondLst>
                              <p:cond delay="4475"/>
                            </p:stCondLst>
                            <p:childTnLst>
                              <p:par>
                                <p:cTn id="58" presetID="2" presetClass="entr" presetSubtype="8" decel="100000" fill="hold" grpId="0" nodeType="afterEffect">
                                  <p:stCondLst>
                                    <p:cond delay="0"/>
                                  </p:stCondLst>
                                  <p:childTnLst>
                                    <p:set>
                                      <p:cBhvr>
                                        <p:cTn id="59" dur="1" fill="hold">
                                          <p:stCondLst>
                                            <p:cond delay="0"/>
                                          </p:stCondLst>
                                        </p:cTn>
                                        <p:tgtEl>
                                          <p:spTgt spid="47">
                                            <p:txEl>
                                              <p:pRg st="0" end="0"/>
                                            </p:txEl>
                                          </p:spTgt>
                                        </p:tgtEl>
                                        <p:attrNameLst>
                                          <p:attrName>style.visibility</p:attrName>
                                        </p:attrNameLst>
                                      </p:cBhvr>
                                      <p:to>
                                        <p:strVal val="visible"/>
                                      </p:to>
                                    </p:set>
                                    <p:anim calcmode="lin" valueType="num">
                                      <p:cBhvr additive="base">
                                        <p:cTn id="60"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4975"/>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par>
                          <p:cTn id="70" fill="hold">
                            <p:stCondLst>
                              <p:cond delay="5475"/>
                            </p:stCondLst>
                            <p:childTnLst>
                              <p:par>
                                <p:cTn id="71" presetID="2" presetClass="entr" presetSubtype="1" decel="10000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750" fill="hold"/>
                                        <p:tgtEl>
                                          <p:spTgt spid="54"/>
                                        </p:tgtEl>
                                        <p:attrNameLst>
                                          <p:attrName>ppt_x</p:attrName>
                                        </p:attrNameLst>
                                      </p:cBhvr>
                                      <p:tavLst>
                                        <p:tav tm="0">
                                          <p:val>
                                            <p:strVal val="#ppt_x"/>
                                          </p:val>
                                        </p:tav>
                                        <p:tav tm="100000">
                                          <p:val>
                                            <p:strVal val="#ppt_x"/>
                                          </p:val>
                                        </p:tav>
                                      </p:tavLst>
                                    </p:anim>
                                    <p:anim calcmode="lin" valueType="num">
                                      <p:cBhvr additive="base">
                                        <p:cTn id="74" dur="750" fill="hold"/>
                                        <p:tgtEl>
                                          <p:spTgt spid="54"/>
                                        </p:tgtEl>
                                        <p:attrNameLst>
                                          <p:attrName>ppt_y</p:attrName>
                                        </p:attrNameLst>
                                      </p:cBhvr>
                                      <p:tavLst>
                                        <p:tav tm="0">
                                          <p:val>
                                            <p:strVal val="0-#ppt_h/2"/>
                                          </p:val>
                                        </p:tav>
                                        <p:tav tm="100000">
                                          <p:val>
                                            <p:strVal val="#ppt_y"/>
                                          </p:val>
                                        </p:tav>
                                      </p:tavLst>
                                    </p:anim>
                                  </p:childTnLst>
                                </p:cTn>
                              </p:par>
                              <p:par>
                                <p:cTn id="75" presetID="2" presetClass="entr" presetSubtype="8" decel="100000" fill="hold" grpId="0" nodeType="withEffect">
                                  <p:stCondLst>
                                    <p:cond delay="0"/>
                                  </p:stCondLst>
                                  <p:iterate type="lt">
                                    <p:tmPct val="10000"/>
                                  </p:iterate>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750" fill="hold"/>
                                        <p:tgtEl>
                                          <p:spTgt spid="40"/>
                                        </p:tgtEl>
                                        <p:attrNameLst>
                                          <p:attrName>ppt_x</p:attrName>
                                        </p:attrNameLst>
                                      </p:cBhvr>
                                      <p:tavLst>
                                        <p:tav tm="0">
                                          <p:val>
                                            <p:strVal val="0-#ppt_w/2"/>
                                          </p:val>
                                        </p:tav>
                                        <p:tav tm="100000">
                                          <p:val>
                                            <p:strVal val="#ppt_x"/>
                                          </p:val>
                                        </p:tav>
                                      </p:tavLst>
                                    </p:anim>
                                    <p:anim calcmode="lin" valueType="num">
                                      <p:cBhvr additive="base">
                                        <p:cTn id="78" dur="750" fill="hold"/>
                                        <p:tgtEl>
                                          <p:spTgt spid="40"/>
                                        </p:tgtEl>
                                        <p:attrNameLst>
                                          <p:attrName>ppt_y</p:attrName>
                                        </p:attrNameLst>
                                      </p:cBhvr>
                                      <p:tavLst>
                                        <p:tav tm="0">
                                          <p:val>
                                            <p:strVal val="#ppt_y"/>
                                          </p:val>
                                        </p:tav>
                                        <p:tav tm="100000">
                                          <p:val>
                                            <p:strVal val="#ppt_y"/>
                                          </p:val>
                                        </p:tav>
                                      </p:tavLst>
                                    </p:anim>
                                  </p:childTnLst>
                                </p:cTn>
                              </p:par>
                            </p:childTnLst>
                          </p:cTn>
                        </p:par>
                        <p:par>
                          <p:cTn id="79" fill="hold">
                            <p:stCondLst>
                              <p:cond delay="6300"/>
                            </p:stCondLst>
                            <p:childTnLst>
                              <p:par>
                                <p:cTn id="80" presetID="2" presetClass="entr" presetSubtype="8" decel="100000" fill="hold" grpId="0" nodeType="after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 calcmode="lin" valueType="num">
                                      <p:cBhvr additive="base">
                                        <p:cTn id="82"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52">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6800"/>
                            </p:stCondLst>
                            <p:childTnLst>
                              <p:par>
                                <p:cTn id="89" presetID="22" presetClass="entr" presetSubtype="8"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left)">
                                      <p:cBhvr>
                                        <p:cTn id="91" dur="500"/>
                                        <p:tgtEl>
                                          <p:spTgt spid="51"/>
                                        </p:tgtEl>
                                      </p:cBhvr>
                                    </p:animEffect>
                                  </p:childTnLst>
                                </p:cTn>
                              </p:par>
                            </p:childTnLst>
                          </p:cTn>
                        </p:par>
                        <p:par>
                          <p:cTn id="92" fill="hold">
                            <p:stCondLst>
                              <p:cond delay="7300"/>
                            </p:stCondLst>
                            <p:childTnLst>
                              <p:par>
                                <p:cTn id="93" presetID="2" presetClass="entr" presetSubtype="1" decel="100000"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750" fill="hold"/>
                                        <p:tgtEl>
                                          <p:spTgt spid="59"/>
                                        </p:tgtEl>
                                        <p:attrNameLst>
                                          <p:attrName>ppt_x</p:attrName>
                                        </p:attrNameLst>
                                      </p:cBhvr>
                                      <p:tavLst>
                                        <p:tav tm="0">
                                          <p:val>
                                            <p:strVal val="#ppt_x"/>
                                          </p:val>
                                        </p:tav>
                                        <p:tav tm="100000">
                                          <p:val>
                                            <p:strVal val="#ppt_x"/>
                                          </p:val>
                                        </p:tav>
                                      </p:tavLst>
                                    </p:anim>
                                    <p:anim calcmode="lin" valueType="num">
                                      <p:cBhvr additive="base">
                                        <p:cTn id="96" dur="750" fill="hold"/>
                                        <p:tgtEl>
                                          <p:spTgt spid="59"/>
                                        </p:tgtEl>
                                        <p:attrNameLst>
                                          <p:attrName>ppt_y</p:attrName>
                                        </p:attrNameLst>
                                      </p:cBhvr>
                                      <p:tavLst>
                                        <p:tav tm="0">
                                          <p:val>
                                            <p:strVal val="0-#ppt_h/2"/>
                                          </p:val>
                                        </p:tav>
                                        <p:tav tm="100000">
                                          <p:val>
                                            <p:strVal val="#ppt_y"/>
                                          </p:val>
                                        </p:tav>
                                      </p:tavLst>
                                    </p:anim>
                                  </p:childTnLst>
                                </p:cTn>
                              </p:par>
                              <p:par>
                                <p:cTn id="97" presetID="2" presetClass="entr" presetSubtype="8" decel="100000" fill="hold" grpId="0" nodeType="withEffect">
                                  <p:stCondLst>
                                    <p:cond delay="0"/>
                                  </p:stCondLst>
                                  <p:iterate type="lt">
                                    <p:tmPct val="10000"/>
                                  </p:iterate>
                                  <p:childTnLst>
                                    <p:set>
                                      <p:cBhvr>
                                        <p:cTn id="98" dur="1" fill="hold">
                                          <p:stCondLst>
                                            <p:cond delay="0"/>
                                          </p:stCondLst>
                                        </p:cTn>
                                        <p:tgtEl>
                                          <p:spTgt spid="41"/>
                                        </p:tgtEl>
                                        <p:attrNameLst>
                                          <p:attrName>style.visibility</p:attrName>
                                        </p:attrNameLst>
                                      </p:cBhvr>
                                      <p:to>
                                        <p:strVal val="visible"/>
                                      </p:to>
                                    </p:set>
                                    <p:anim calcmode="lin" valueType="num">
                                      <p:cBhvr additive="base">
                                        <p:cTn id="99" dur="750" fill="hold"/>
                                        <p:tgtEl>
                                          <p:spTgt spid="41"/>
                                        </p:tgtEl>
                                        <p:attrNameLst>
                                          <p:attrName>ppt_x</p:attrName>
                                        </p:attrNameLst>
                                      </p:cBhvr>
                                      <p:tavLst>
                                        <p:tav tm="0">
                                          <p:val>
                                            <p:strVal val="0-#ppt_w/2"/>
                                          </p:val>
                                        </p:tav>
                                        <p:tav tm="100000">
                                          <p:val>
                                            <p:strVal val="#ppt_x"/>
                                          </p:val>
                                        </p:tav>
                                      </p:tavLst>
                                    </p:anim>
                                    <p:anim calcmode="lin" valueType="num">
                                      <p:cBhvr additive="base">
                                        <p:cTn id="100" dur="750" fill="hold"/>
                                        <p:tgtEl>
                                          <p:spTgt spid="41"/>
                                        </p:tgtEl>
                                        <p:attrNameLst>
                                          <p:attrName>ppt_y</p:attrName>
                                        </p:attrNameLst>
                                      </p:cBhvr>
                                      <p:tavLst>
                                        <p:tav tm="0">
                                          <p:val>
                                            <p:strVal val="#ppt_y"/>
                                          </p:val>
                                        </p:tav>
                                        <p:tav tm="100000">
                                          <p:val>
                                            <p:strVal val="#ppt_y"/>
                                          </p:val>
                                        </p:tav>
                                      </p:tavLst>
                                    </p:anim>
                                  </p:childTnLst>
                                </p:cTn>
                              </p:par>
                            </p:childTnLst>
                          </p:cTn>
                        </p:par>
                        <p:par>
                          <p:cTn id="101" fill="hold">
                            <p:stCondLst>
                              <p:cond delay="8125"/>
                            </p:stCondLst>
                            <p:childTnLst>
                              <p:par>
                                <p:cTn id="102" presetID="2" presetClass="entr" presetSubtype="8" decel="100000" fill="hold" grpId="0" nodeType="afterEffect">
                                  <p:stCondLst>
                                    <p:cond delay="0"/>
                                  </p:stCondLst>
                                  <p:childTnLst>
                                    <p:set>
                                      <p:cBhvr>
                                        <p:cTn id="103" dur="1" fill="hold">
                                          <p:stCondLst>
                                            <p:cond delay="0"/>
                                          </p:stCondLst>
                                        </p:cTn>
                                        <p:tgtEl>
                                          <p:spTgt spid="57">
                                            <p:txEl>
                                              <p:pRg st="0" end="0"/>
                                            </p:txEl>
                                          </p:spTgt>
                                        </p:tgtEl>
                                        <p:attrNameLst>
                                          <p:attrName>style.visibility</p:attrName>
                                        </p:attrNameLst>
                                      </p:cBhvr>
                                      <p:to>
                                        <p:strVal val="visible"/>
                                      </p:to>
                                    </p:set>
                                    <p:anim calcmode="lin" valueType="num">
                                      <p:cBhvr additive="base">
                                        <p:cTn id="104"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105" dur="500" fill="hold"/>
                                        <p:tgtEl>
                                          <p:spTgt spid="57">
                                            <p:txEl>
                                              <p:pRg st="0" end="0"/>
                                            </p:txEl>
                                          </p:spTgt>
                                        </p:tgtEl>
                                        <p:attrNameLst>
                                          <p:attrName>ppt_y</p:attrName>
                                        </p:attrNameLst>
                                      </p:cBhvr>
                                      <p:tavLst>
                                        <p:tav tm="0">
                                          <p:val>
                                            <p:strVal val="#ppt_y"/>
                                          </p:val>
                                        </p:tav>
                                        <p:tav tm="100000">
                                          <p:val>
                                            <p:strVal val="#ppt_y"/>
                                          </p:val>
                                        </p:tav>
                                      </p:tavLst>
                                    </p:anim>
                                  </p:childTnLst>
                                </p:cTn>
                              </p:par>
                              <p:par>
                                <p:cTn id="106" presetID="2" presetClass="entr" presetSubtype="4" decel="100000"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additive="base">
                                        <p:cTn id="108" dur="500" fill="hold"/>
                                        <p:tgtEl>
                                          <p:spTgt spid="58"/>
                                        </p:tgtEl>
                                        <p:attrNameLst>
                                          <p:attrName>ppt_x</p:attrName>
                                        </p:attrNameLst>
                                      </p:cBhvr>
                                      <p:tavLst>
                                        <p:tav tm="0">
                                          <p:val>
                                            <p:strVal val="#ppt_x"/>
                                          </p:val>
                                        </p:tav>
                                        <p:tav tm="100000">
                                          <p:val>
                                            <p:strVal val="#ppt_x"/>
                                          </p:val>
                                        </p:tav>
                                      </p:tavLst>
                                    </p:anim>
                                    <p:anim calcmode="lin" valueType="num">
                                      <p:cBhvr additive="base">
                                        <p:cTn id="109" dur="500" fill="hold"/>
                                        <p:tgtEl>
                                          <p:spTgt spid="58"/>
                                        </p:tgtEl>
                                        <p:attrNameLst>
                                          <p:attrName>ppt_y</p:attrName>
                                        </p:attrNameLst>
                                      </p:cBhvr>
                                      <p:tavLst>
                                        <p:tav tm="0">
                                          <p:val>
                                            <p:strVal val="1+#ppt_h/2"/>
                                          </p:val>
                                        </p:tav>
                                        <p:tav tm="100000">
                                          <p:val>
                                            <p:strVal val="#ppt_y"/>
                                          </p:val>
                                        </p:tav>
                                      </p:tavLst>
                                    </p:anim>
                                  </p:childTnLst>
                                </p:cTn>
                              </p:par>
                            </p:childTnLst>
                          </p:cTn>
                        </p:par>
                        <p:par>
                          <p:cTn id="110" fill="hold">
                            <p:stCondLst>
                              <p:cond delay="8625"/>
                            </p:stCondLst>
                            <p:childTnLst>
                              <p:par>
                                <p:cTn id="111" presetID="22" presetClass="entr" presetSubtype="8" fill="hold" grpId="0" nodeType="after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wipe(left)">
                                      <p:cBhvr>
                                        <p:cTn id="113" dur="500"/>
                                        <p:tgtEl>
                                          <p:spTgt spid="56"/>
                                        </p:tgtEl>
                                      </p:cBhvr>
                                    </p:animEffect>
                                  </p:childTnLst>
                                </p:cTn>
                              </p:par>
                            </p:childTnLst>
                          </p:cTn>
                        </p:par>
                        <p:par>
                          <p:cTn id="114" fill="hold">
                            <p:stCondLst>
                              <p:cond delay="9125"/>
                            </p:stCondLst>
                            <p:childTnLst>
                              <p:par>
                                <p:cTn id="115" presetID="2" presetClass="entr" presetSubtype="1" decel="100000"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 calcmode="lin" valueType="num">
                                      <p:cBhvr additive="base">
                                        <p:cTn id="117" dur="750" fill="hold"/>
                                        <p:tgtEl>
                                          <p:spTgt spid="64"/>
                                        </p:tgtEl>
                                        <p:attrNameLst>
                                          <p:attrName>ppt_x</p:attrName>
                                        </p:attrNameLst>
                                      </p:cBhvr>
                                      <p:tavLst>
                                        <p:tav tm="0">
                                          <p:val>
                                            <p:strVal val="#ppt_x"/>
                                          </p:val>
                                        </p:tav>
                                        <p:tav tm="100000">
                                          <p:val>
                                            <p:strVal val="#ppt_x"/>
                                          </p:val>
                                        </p:tav>
                                      </p:tavLst>
                                    </p:anim>
                                    <p:anim calcmode="lin" valueType="num">
                                      <p:cBhvr additive="base">
                                        <p:cTn id="118" dur="750" fill="hold"/>
                                        <p:tgtEl>
                                          <p:spTgt spid="64"/>
                                        </p:tgtEl>
                                        <p:attrNameLst>
                                          <p:attrName>ppt_y</p:attrName>
                                        </p:attrNameLst>
                                      </p:cBhvr>
                                      <p:tavLst>
                                        <p:tav tm="0">
                                          <p:val>
                                            <p:strVal val="0-#ppt_h/2"/>
                                          </p:val>
                                        </p:tav>
                                        <p:tav tm="100000">
                                          <p:val>
                                            <p:strVal val="#ppt_y"/>
                                          </p:val>
                                        </p:tav>
                                      </p:tavLst>
                                    </p:anim>
                                  </p:childTnLst>
                                </p:cTn>
                              </p:par>
                              <p:par>
                                <p:cTn id="119" presetID="2" presetClass="entr" presetSubtype="8" decel="100000" fill="hold" grpId="0" nodeType="withEffect">
                                  <p:stCondLst>
                                    <p:cond delay="0"/>
                                  </p:stCondLst>
                                  <p:iterate type="lt">
                                    <p:tmPct val="10000"/>
                                  </p:iterate>
                                  <p:childTnLst>
                                    <p:set>
                                      <p:cBhvr>
                                        <p:cTn id="120" dur="1" fill="hold">
                                          <p:stCondLst>
                                            <p:cond delay="0"/>
                                          </p:stCondLst>
                                        </p:cTn>
                                        <p:tgtEl>
                                          <p:spTgt spid="42"/>
                                        </p:tgtEl>
                                        <p:attrNameLst>
                                          <p:attrName>style.visibility</p:attrName>
                                        </p:attrNameLst>
                                      </p:cBhvr>
                                      <p:to>
                                        <p:strVal val="visible"/>
                                      </p:to>
                                    </p:set>
                                    <p:anim calcmode="lin" valueType="num">
                                      <p:cBhvr additive="base">
                                        <p:cTn id="121" dur="750" fill="hold"/>
                                        <p:tgtEl>
                                          <p:spTgt spid="42"/>
                                        </p:tgtEl>
                                        <p:attrNameLst>
                                          <p:attrName>ppt_x</p:attrName>
                                        </p:attrNameLst>
                                      </p:cBhvr>
                                      <p:tavLst>
                                        <p:tav tm="0">
                                          <p:val>
                                            <p:strVal val="0-#ppt_w/2"/>
                                          </p:val>
                                        </p:tav>
                                        <p:tav tm="100000">
                                          <p:val>
                                            <p:strVal val="#ppt_x"/>
                                          </p:val>
                                        </p:tav>
                                      </p:tavLst>
                                    </p:anim>
                                    <p:anim calcmode="lin" valueType="num">
                                      <p:cBhvr additive="base">
                                        <p:cTn id="122" dur="750" fill="hold"/>
                                        <p:tgtEl>
                                          <p:spTgt spid="42"/>
                                        </p:tgtEl>
                                        <p:attrNameLst>
                                          <p:attrName>ppt_y</p:attrName>
                                        </p:attrNameLst>
                                      </p:cBhvr>
                                      <p:tavLst>
                                        <p:tav tm="0">
                                          <p:val>
                                            <p:strVal val="#ppt_y"/>
                                          </p:val>
                                        </p:tav>
                                        <p:tav tm="100000">
                                          <p:val>
                                            <p:strVal val="#ppt_y"/>
                                          </p:val>
                                        </p:tav>
                                      </p:tavLst>
                                    </p:anim>
                                  </p:childTnLst>
                                </p:cTn>
                              </p:par>
                            </p:childTnLst>
                          </p:cTn>
                        </p:par>
                        <p:par>
                          <p:cTn id="123" fill="hold">
                            <p:stCondLst>
                              <p:cond delay="9950"/>
                            </p:stCondLst>
                            <p:childTnLst>
                              <p:par>
                                <p:cTn id="124" presetID="2" presetClass="entr" presetSubtype="8" decel="100000" fill="hold" grpId="0" nodeType="afterEffect">
                                  <p:stCondLst>
                                    <p:cond delay="0"/>
                                  </p:stCondLst>
                                  <p:childTnLst>
                                    <p:set>
                                      <p:cBhvr>
                                        <p:cTn id="125" dur="1" fill="hold">
                                          <p:stCondLst>
                                            <p:cond delay="0"/>
                                          </p:stCondLst>
                                        </p:cTn>
                                        <p:tgtEl>
                                          <p:spTgt spid="62">
                                            <p:txEl>
                                              <p:pRg st="0" end="0"/>
                                            </p:txEl>
                                          </p:spTgt>
                                        </p:tgtEl>
                                        <p:attrNameLst>
                                          <p:attrName>style.visibility</p:attrName>
                                        </p:attrNameLst>
                                      </p:cBhvr>
                                      <p:to>
                                        <p:strVal val="visible"/>
                                      </p:to>
                                    </p:set>
                                    <p:anim calcmode="lin" valueType="num">
                                      <p:cBhvr additive="base">
                                        <p:cTn id="126"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27" dur="500" fill="hold"/>
                                        <p:tgtEl>
                                          <p:spTgt spid="62">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 calcmode="lin" valueType="num">
                                      <p:cBhvr additive="base">
                                        <p:cTn id="130" dur="500" fill="hold"/>
                                        <p:tgtEl>
                                          <p:spTgt spid="63"/>
                                        </p:tgtEl>
                                        <p:attrNameLst>
                                          <p:attrName>ppt_x</p:attrName>
                                        </p:attrNameLst>
                                      </p:cBhvr>
                                      <p:tavLst>
                                        <p:tav tm="0">
                                          <p:val>
                                            <p:strVal val="#ppt_x"/>
                                          </p:val>
                                        </p:tav>
                                        <p:tav tm="100000">
                                          <p:val>
                                            <p:strVal val="#ppt_x"/>
                                          </p:val>
                                        </p:tav>
                                      </p:tavLst>
                                    </p:anim>
                                    <p:anim calcmode="lin" valueType="num">
                                      <p:cBhvr additive="base">
                                        <p:cTn id="131" dur="500" fill="hold"/>
                                        <p:tgtEl>
                                          <p:spTgt spid="63"/>
                                        </p:tgtEl>
                                        <p:attrNameLst>
                                          <p:attrName>ppt_y</p:attrName>
                                        </p:attrNameLst>
                                      </p:cBhvr>
                                      <p:tavLst>
                                        <p:tav tm="0">
                                          <p:val>
                                            <p:strVal val="1+#ppt_h/2"/>
                                          </p:val>
                                        </p:tav>
                                        <p:tav tm="100000">
                                          <p:val>
                                            <p:strVal val="#ppt_y"/>
                                          </p:val>
                                        </p:tav>
                                      </p:tavLst>
                                    </p:anim>
                                  </p:childTnLst>
                                </p:cTn>
                              </p:par>
                            </p:childTnLst>
                          </p:cTn>
                        </p:par>
                        <p:par>
                          <p:cTn id="132" fill="hold">
                            <p:stCondLst>
                              <p:cond delay="10450"/>
                            </p:stCondLst>
                            <p:childTnLst>
                              <p:par>
                                <p:cTn id="133" presetID="22" presetClass="entr" presetSubtype="8" fill="hold" grpId="0" nodeType="after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wipe(left)">
                                      <p:cBhvr>
                                        <p:cTn id="13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animBg="1"/>
      <p:bldP spid="46" grpId="0">
        <p:tmplLst>
          <p:tmpl>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1" grpId="0">
        <p:tmplLst>
          <p:tmpl>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 presetClass="entr" presetSubtype="8"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animBg="1"/>
      <p:bldP spid="54" grpId="0" animBg="1"/>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2" presetClass="entr" presetSubtype="8" decel="10000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0-#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P spid="59" grpId="0" animBg="1"/>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8"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animBg="1"/>
      <p:bldP spid="37" grpId="0"/>
      <p:bldP spid="38" grpId="0"/>
      <p:bldP spid="39" grpId="0"/>
      <p:bldP spid="40" grpId="0"/>
      <p:bldP spid="41" grpId="0"/>
      <p:bldP spid="42" grpId="0"/>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eric List - 6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3670581" y="3723780"/>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3670581" y="2807029"/>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3781532" y="3572195"/>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2350164" y="3003122"/>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userDrawn="1"/>
        </p:nvSpPr>
        <p:spPr>
          <a:xfrm>
            <a:off x="2473724" y="3218251"/>
            <a:ext cx="889394" cy="707886"/>
          </a:xfrm>
          <a:prstGeom prst="rect">
            <a:avLst/>
          </a:prstGeom>
          <a:noFill/>
        </p:spPr>
        <p:txBody>
          <a:bodyPr wrap="square" rtlCol="0" anchor="t">
            <a:spAutoFit/>
          </a:bodyPr>
          <a:lstStyle/>
          <a:p>
            <a:pPr algn="ctr"/>
            <a:r>
              <a:rPr kumimoji="1" lang="en-US" altLang="ja-JP" sz="4000" dirty="0">
                <a:solidFill>
                  <a:schemeClr val="bg1"/>
                </a:solidFill>
              </a:rPr>
              <a:t>01</a:t>
            </a:r>
            <a:endParaRPr kumimoji="1" lang="ja-JP" altLang="en-US" sz="4000" dirty="0">
              <a:solidFill>
                <a:schemeClr val="bg1"/>
              </a:solidFill>
            </a:endParaRPr>
          </a:p>
        </p:txBody>
      </p:sp>
      <p:sp>
        <p:nvSpPr>
          <p:cNvPr id="38" name="テキスト プレースホルダー 12"/>
          <p:cNvSpPr>
            <a:spLocks noGrp="1"/>
          </p:cNvSpPr>
          <p:nvPr>
            <p:ph type="body" sz="quarter" idx="14" hasCustomPrompt="1"/>
          </p:nvPr>
        </p:nvSpPr>
        <p:spPr>
          <a:xfrm>
            <a:off x="3670581" y="5746267"/>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9" name="テキスト プレースホルダー 12"/>
          <p:cNvSpPr>
            <a:spLocks noGrp="1"/>
          </p:cNvSpPr>
          <p:nvPr>
            <p:ph type="body" sz="quarter" idx="15" hasCustomPrompt="1"/>
          </p:nvPr>
        </p:nvSpPr>
        <p:spPr>
          <a:xfrm>
            <a:off x="3670581" y="4829516"/>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正方形/長方形 39"/>
          <p:cNvSpPr/>
          <p:nvPr userDrawn="1"/>
        </p:nvSpPr>
        <p:spPr>
          <a:xfrm>
            <a:off x="3781532" y="5594682"/>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
          <p:cNvSpPr/>
          <p:nvPr userDrawn="1"/>
        </p:nvSpPr>
        <p:spPr>
          <a:xfrm>
            <a:off x="2350164" y="5025609"/>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userDrawn="1"/>
        </p:nvSpPr>
        <p:spPr>
          <a:xfrm>
            <a:off x="2473724" y="5240738"/>
            <a:ext cx="889394" cy="707886"/>
          </a:xfrm>
          <a:prstGeom prst="rect">
            <a:avLst/>
          </a:prstGeom>
          <a:noFill/>
        </p:spPr>
        <p:txBody>
          <a:bodyPr wrap="square" rtlCol="0" anchor="t">
            <a:spAutoFit/>
          </a:bodyPr>
          <a:lstStyle/>
          <a:p>
            <a:pPr algn="ctr"/>
            <a:r>
              <a:rPr kumimoji="1" lang="en-US" altLang="ja-JP" sz="4000" dirty="0">
                <a:solidFill>
                  <a:schemeClr val="bg1"/>
                </a:solidFill>
              </a:rPr>
              <a:t>02</a:t>
            </a:r>
            <a:endParaRPr kumimoji="1" lang="ja-JP" altLang="en-US" sz="4000" dirty="0">
              <a:solidFill>
                <a:schemeClr val="bg1"/>
              </a:solidFill>
            </a:endParaRPr>
          </a:p>
        </p:txBody>
      </p:sp>
      <p:sp>
        <p:nvSpPr>
          <p:cNvPr id="43" name="テキスト プレースホルダー 12"/>
          <p:cNvSpPr>
            <a:spLocks noGrp="1"/>
          </p:cNvSpPr>
          <p:nvPr>
            <p:ph type="body" sz="quarter" idx="16" hasCustomPrompt="1"/>
          </p:nvPr>
        </p:nvSpPr>
        <p:spPr>
          <a:xfrm>
            <a:off x="3670581" y="7768754"/>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17" hasCustomPrompt="1"/>
          </p:nvPr>
        </p:nvSpPr>
        <p:spPr>
          <a:xfrm>
            <a:off x="3670581" y="6852003"/>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3781532" y="761716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4"/>
          <p:cNvSpPr/>
          <p:nvPr userDrawn="1"/>
        </p:nvSpPr>
        <p:spPr>
          <a:xfrm>
            <a:off x="2350164" y="7048096"/>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userDrawn="1"/>
        </p:nvSpPr>
        <p:spPr>
          <a:xfrm>
            <a:off x="2473724" y="7263225"/>
            <a:ext cx="889394" cy="707886"/>
          </a:xfrm>
          <a:prstGeom prst="rect">
            <a:avLst/>
          </a:prstGeom>
          <a:noFill/>
        </p:spPr>
        <p:txBody>
          <a:bodyPr wrap="square" rtlCol="0" anchor="t">
            <a:spAutoFit/>
          </a:bodyPr>
          <a:lstStyle/>
          <a:p>
            <a:pPr algn="ctr"/>
            <a:r>
              <a:rPr kumimoji="1" lang="en-US" altLang="ja-JP" sz="4000" dirty="0">
                <a:solidFill>
                  <a:schemeClr val="bg1"/>
                </a:solidFill>
              </a:rPr>
              <a:t>03</a:t>
            </a:r>
            <a:endParaRPr kumimoji="1" lang="ja-JP" altLang="en-US" sz="4000" dirty="0">
              <a:solidFill>
                <a:schemeClr val="bg1"/>
              </a:solidFill>
            </a:endParaRPr>
          </a:p>
        </p:txBody>
      </p:sp>
      <p:sp>
        <p:nvSpPr>
          <p:cNvPr id="68" name="テキスト プレースホルダー 12"/>
          <p:cNvSpPr>
            <a:spLocks noGrp="1"/>
          </p:cNvSpPr>
          <p:nvPr>
            <p:ph type="body" sz="quarter" idx="18" hasCustomPrompt="1"/>
          </p:nvPr>
        </p:nvSpPr>
        <p:spPr>
          <a:xfrm>
            <a:off x="10640297" y="3723780"/>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9" name="テキスト プレースホルダー 12"/>
          <p:cNvSpPr>
            <a:spLocks noGrp="1"/>
          </p:cNvSpPr>
          <p:nvPr>
            <p:ph type="body" sz="quarter" idx="19" hasCustomPrompt="1"/>
          </p:nvPr>
        </p:nvSpPr>
        <p:spPr>
          <a:xfrm>
            <a:off x="10640297" y="2807029"/>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0" name="正方形/長方形 69"/>
          <p:cNvSpPr/>
          <p:nvPr userDrawn="1"/>
        </p:nvSpPr>
        <p:spPr>
          <a:xfrm>
            <a:off x="10751248" y="3572195"/>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4"/>
          <p:cNvSpPr/>
          <p:nvPr userDrawn="1"/>
        </p:nvSpPr>
        <p:spPr>
          <a:xfrm>
            <a:off x="9319880" y="3003122"/>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userDrawn="1"/>
        </p:nvSpPr>
        <p:spPr>
          <a:xfrm>
            <a:off x="9443440" y="3218251"/>
            <a:ext cx="889394" cy="707886"/>
          </a:xfrm>
          <a:prstGeom prst="rect">
            <a:avLst/>
          </a:prstGeom>
          <a:noFill/>
        </p:spPr>
        <p:txBody>
          <a:bodyPr wrap="square" rtlCol="0" anchor="t">
            <a:spAutoFit/>
          </a:bodyPr>
          <a:lstStyle/>
          <a:p>
            <a:pPr algn="ctr"/>
            <a:r>
              <a:rPr kumimoji="1" lang="en-US" altLang="ja-JP" sz="4000" dirty="0">
                <a:solidFill>
                  <a:schemeClr val="bg1"/>
                </a:solidFill>
              </a:rPr>
              <a:t>04</a:t>
            </a:r>
            <a:endParaRPr kumimoji="1" lang="ja-JP" altLang="en-US" sz="4000" dirty="0">
              <a:solidFill>
                <a:schemeClr val="bg1"/>
              </a:solidFill>
            </a:endParaRPr>
          </a:p>
        </p:txBody>
      </p:sp>
      <p:sp>
        <p:nvSpPr>
          <p:cNvPr id="73" name="テキスト プレースホルダー 12"/>
          <p:cNvSpPr>
            <a:spLocks noGrp="1"/>
          </p:cNvSpPr>
          <p:nvPr>
            <p:ph type="body" sz="quarter" idx="20" hasCustomPrompt="1"/>
          </p:nvPr>
        </p:nvSpPr>
        <p:spPr>
          <a:xfrm>
            <a:off x="10640297" y="5746267"/>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74" name="テキスト プレースホルダー 12"/>
          <p:cNvSpPr>
            <a:spLocks noGrp="1"/>
          </p:cNvSpPr>
          <p:nvPr>
            <p:ph type="body" sz="quarter" idx="21" hasCustomPrompt="1"/>
          </p:nvPr>
        </p:nvSpPr>
        <p:spPr>
          <a:xfrm>
            <a:off x="10640297" y="4829516"/>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5" name="正方形/長方形 74"/>
          <p:cNvSpPr/>
          <p:nvPr userDrawn="1"/>
        </p:nvSpPr>
        <p:spPr>
          <a:xfrm>
            <a:off x="10751248" y="5594682"/>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4"/>
          <p:cNvSpPr/>
          <p:nvPr userDrawn="1"/>
        </p:nvSpPr>
        <p:spPr>
          <a:xfrm>
            <a:off x="9319880" y="5025609"/>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userDrawn="1"/>
        </p:nvSpPr>
        <p:spPr>
          <a:xfrm>
            <a:off x="9443440" y="5240738"/>
            <a:ext cx="889394" cy="707886"/>
          </a:xfrm>
          <a:prstGeom prst="rect">
            <a:avLst/>
          </a:prstGeom>
          <a:noFill/>
        </p:spPr>
        <p:txBody>
          <a:bodyPr wrap="square" rtlCol="0" anchor="t">
            <a:spAutoFit/>
          </a:bodyPr>
          <a:lstStyle/>
          <a:p>
            <a:pPr algn="ctr"/>
            <a:r>
              <a:rPr kumimoji="1" lang="en-US" altLang="ja-JP" sz="4000" dirty="0">
                <a:solidFill>
                  <a:schemeClr val="bg1"/>
                </a:solidFill>
              </a:rPr>
              <a:t>05</a:t>
            </a:r>
            <a:endParaRPr kumimoji="1" lang="ja-JP" altLang="en-US" sz="4000" dirty="0">
              <a:solidFill>
                <a:schemeClr val="bg1"/>
              </a:solidFill>
            </a:endParaRPr>
          </a:p>
        </p:txBody>
      </p:sp>
      <p:sp>
        <p:nvSpPr>
          <p:cNvPr id="78" name="テキスト プレースホルダー 12"/>
          <p:cNvSpPr>
            <a:spLocks noGrp="1"/>
          </p:cNvSpPr>
          <p:nvPr>
            <p:ph type="body" sz="quarter" idx="22" hasCustomPrompt="1"/>
          </p:nvPr>
        </p:nvSpPr>
        <p:spPr>
          <a:xfrm>
            <a:off x="10640297" y="7768754"/>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79" name="テキスト プレースホルダー 12"/>
          <p:cNvSpPr>
            <a:spLocks noGrp="1"/>
          </p:cNvSpPr>
          <p:nvPr>
            <p:ph type="body" sz="quarter" idx="23" hasCustomPrompt="1"/>
          </p:nvPr>
        </p:nvSpPr>
        <p:spPr>
          <a:xfrm>
            <a:off x="10640297" y="6852003"/>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80" name="正方形/長方形 79"/>
          <p:cNvSpPr/>
          <p:nvPr userDrawn="1"/>
        </p:nvSpPr>
        <p:spPr>
          <a:xfrm>
            <a:off x="10751248" y="7617169"/>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4"/>
          <p:cNvSpPr/>
          <p:nvPr userDrawn="1"/>
        </p:nvSpPr>
        <p:spPr>
          <a:xfrm>
            <a:off x="9319880" y="7048096"/>
            <a:ext cx="1136515" cy="1138145"/>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userDrawn="1"/>
        </p:nvSpPr>
        <p:spPr>
          <a:xfrm>
            <a:off x="9443440" y="7263225"/>
            <a:ext cx="889394" cy="707886"/>
          </a:xfrm>
          <a:prstGeom prst="rect">
            <a:avLst/>
          </a:prstGeom>
          <a:noFill/>
        </p:spPr>
        <p:txBody>
          <a:bodyPr wrap="square" rtlCol="0" anchor="t">
            <a:spAutoFit/>
          </a:bodyPr>
          <a:lstStyle/>
          <a:p>
            <a:pPr algn="ctr"/>
            <a:r>
              <a:rPr kumimoji="1" lang="en-US" altLang="ja-JP" sz="4000" dirty="0">
                <a:solidFill>
                  <a:schemeClr val="bg1"/>
                </a:solidFill>
              </a:rPr>
              <a:t>06</a:t>
            </a:r>
            <a:endParaRPr kumimoji="1" lang="ja-JP" altLang="en-US" sz="4000" dirty="0">
              <a:solidFill>
                <a:schemeClr val="bg1"/>
              </a:solidFill>
            </a:endParaRPr>
          </a:p>
        </p:txBody>
      </p:sp>
    </p:spTree>
    <p:extLst>
      <p:ext uri="{BB962C8B-B14F-4D97-AF65-F5344CB8AC3E}">
        <p14:creationId xmlns:p14="http://schemas.microsoft.com/office/powerpoint/2010/main" xmlns="" val="142589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825"/>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325"/>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825"/>
                            </p:stCondLst>
                            <p:childTnLst>
                              <p:par>
                                <p:cTn id="27" presetID="2" presetClass="entr" presetSubtype="1" decel="10000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0-#ppt_h/2"/>
                                          </p:val>
                                        </p:tav>
                                        <p:tav tm="100000">
                                          <p:val>
                                            <p:strVal val="#ppt_y"/>
                                          </p:val>
                                        </p:tav>
                                      </p:tavLst>
                                    </p:anim>
                                  </p:childTnLst>
                                </p:cTn>
                              </p:par>
                              <p:par>
                                <p:cTn id="31" presetID="2" presetClass="entr" presetSubtype="8" decel="100000" fill="hold" grpId="0" nodeType="withEffect">
                                  <p:stCondLst>
                                    <p:cond delay="0"/>
                                  </p:stCondLst>
                                  <p:iterate type="lt">
                                    <p:tmPct val="10000"/>
                                  </p:iterate>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750" fill="hold"/>
                                        <p:tgtEl>
                                          <p:spTgt spid="42"/>
                                        </p:tgtEl>
                                        <p:attrNameLst>
                                          <p:attrName>ppt_x</p:attrName>
                                        </p:attrNameLst>
                                      </p:cBhvr>
                                      <p:tavLst>
                                        <p:tav tm="0">
                                          <p:val>
                                            <p:strVal val="0-#ppt_w/2"/>
                                          </p:val>
                                        </p:tav>
                                        <p:tav tm="100000">
                                          <p:val>
                                            <p:strVal val="#ppt_x"/>
                                          </p:val>
                                        </p:tav>
                                      </p:tavLst>
                                    </p:anim>
                                    <p:anim calcmode="lin" valueType="num">
                                      <p:cBhvr additive="base">
                                        <p:cTn id="34" dur="75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2650"/>
                            </p:stCondLst>
                            <p:childTnLst>
                              <p:par>
                                <p:cTn id="36" presetID="2" presetClass="entr" presetSubtype="8" decel="100000" fill="hold" grpId="0" nodeType="afterEffect">
                                  <p:stCondLst>
                                    <p:cond delay="0"/>
                                  </p:stCondLst>
                                  <p:childTnLst>
                                    <p:set>
                                      <p:cBhvr>
                                        <p:cTn id="37" dur="1" fill="hold">
                                          <p:stCondLst>
                                            <p:cond delay="0"/>
                                          </p:stCondLst>
                                        </p:cTn>
                                        <p:tgtEl>
                                          <p:spTgt spid="39">
                                            <p:txEl>
                                              <p:pRg st="0" end="0"/>
                                            </p:txEl>
                                          </p:spTgt>
                                        </p:tgtEl>
                                        <p:attrNameLst>
                                          <p:attrName>style.visibility</p:attrName>
                                        </p:attrNameLst>
                                      </p:cBhvr>
                                      <p:to>
                                        <p:strVal val="visible"/>
                                      </p:to>
                                    </p:set>
                                    <p:anim calcmode="lin" valueType="num">
                                      <p:cBhvr additive="base">
                                        <p:cTn id="38"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9">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par>
                          <p:cTn id="44" fill="hold">
                            <p:stCondLst>
                              <p:cond delay="3150"/>
                            </p:stCondLst>
                            <p:childTnLst>
                              <p:par>
                                <p:cTn id="45" presetID="22" presetClass="entr" presetSubtype="8"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par>
                          <p:cTn id="48" fill="hold">
                            <p:stCondLst>
                              <p:cond delay="3650"/>
                            </p:stCondLst>
                            <p:childTnLst>
                              <p:par>
                                <p:cTn id="49" presetID="2" presetClass="entr" presetSubtype="1" decel="100000"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750" fill="hold"/>
                                        <p:tgtEl>
                                          <p:spTgt spid="66"/>
                                        </p:tgtEl>
                                        <p:attrNameLst>
                                          <p:attrName>ppt_x</p:attrName>
                                        </p:attrNameLst>
                                      </p:cBhvr>
                                      <p:tavLst>
                                        <p:tav tm="0">
                                          <p:val>
                                            <p:strVal val="#ppt_x"/>
                                          </p:val>
                                        </p:tav>
                                        <p:tav tm="100000">
                                          <p:val>
                                            <p:strVal val="#ppt_x"/>
                                          </p:val>
                                        </p:tav>
                                      </p:tavLst>
                                    </p:anim>
                                    <p:anim calcmode="lin" valueType="num">
                                      <p:cBhvr additive="base">
                                        <p:cTn id="52" dur="750" fill="hold"/>
                                        <p:tgtEl>
                                          <p:spTgt spid="66"/>
                                        </p:tgtEl>
                                        <p:attrNameLst>
                                          <p:attrName>ppt_y</p:attrName>
                                        </p:attrNameLst>
                                      </p:cBhvr>
                                      <p:tavLst>
                                        <p:tav tm="0">
                                          <p:val>
                                            <p:strVal val="0-#ppt_h/2"/>
                                          </p:val>
                                        </p:tav>
                                        <p:tav tm="100000">
                                          <p:val>
                                            <p:strVal val="#ppt_y"/>
                                          </p:val>
                                        </p:tav>
                                      </p:tavLst>
                                    </p:anim>
                                  </p:childTnLst>
                                </p:cTn>
                              </p:par>
                              <p:par>
                                <p:cTn id="53" presetID="2" presetClass="entr" presetSubtype="8" decel="100000" fill="hold" grpId="0" nodeType="withEffect">
                                  <p:stCondLst>
                                    <p:cond delay="0"/>
                                  </p:stCondLst>
                                  <p:iterate type="lt">
                                    <p:tmPct val="10000"/>
                                  </p:iterate>
                                  <p:childTnLst>
                                    <p:set>
                                      <p:cBhvr>
                                        <p:cTn id="54" dur="1" fill="hold">
                                          <p:stCondLst>
                                            <p:cond delay="0"/>
                                          </p:stCondLst>
                                        </p:cTn>
                                        <p:tgtEl>
                                          <p:spTgt spid="67"/>
                                        </p:tgtEl>
                                        <p:attrNameLst>
                                          <p:attrName>style.visibility</p:attrName>
                                        </p:attrNameLst>
                                      </p:cBhvr>
                                      <p:to>
                                        <p:strVal val="visible"/>
                                      </p:to>
                                    </p:set>
                                    <p:anim calcmode="lin" valueType="num">
                                      <p:cBhvr additive="base">
                                        <p:cTn id="55" dur="750" fill="hold"/>
                                        <p:tgtEl>
                                          <p:spTgt spid="67"/>
                                        </p:tgtEl>
                                        <p:attrNameLst>
                                          <p:attrName>ppt_x</p:attrName>
                                        </p:attrNameLst>
                                      </p:cBhvr>
                                      <p:tavLst>
                                        <p:tav tm="0">
                                          <p:val>
                                            <p:strVal val="0-#ppt_w/2"/>
                                          </p:val>
                                        </p:tav>
                                        <p:tav tm="100000">
                                          <p:val>
                                            <p:strVal val="#ppt_x"/>
                                          </p:val>
                                        </p:tav>
                                      </p:tavLst>
                                    </p:anim>
                                    <p:anim calcmode="lin" valueType="num">
                                      <p:cBhvr additive="base">
                                        <p:cTn id="56" dur="750" fill="hold"/>
                                        <p:tgtEl>
                                          <p:spTgt spid="67"/>
                                        </p:tgtEl>
                                        <p:attrNameLst>
                                          <p:attrName>ppt_y</p:attrName>
                                        </p:attrNameLst>
                                      </p:cBhvr>
                                      <p:tavLst>
                                        <p:tav tm="0">
                                          <p:val>
                                            <p:strVal val="#ppt_y"/>
                                          </p:val>
                                        </p:tav>
                                        <p:tav tm="100000">
                                          <p:val>
                                            <p:strVal val="#ppt_y"/>
                                          </p:val>
                                        </p:tav>
                                      </p:tavLst>
                                    </p:anim>
                                  </p:childTnLst>
                                </p:cTn>
                              </p:par>
                            </p:childTnLst>
                          </p:cTn>
                        </p:par>
                        <p:par>
                          <p:cTn id="57" fill="hold">
                            <p:stCondLst>
                              <p:cond delay="4475"/>
                            </p:stCondLst>
                            <p:childTnLst>
                              <p:par>
                                <p:cTn id="58" presetID="2" presetClass="entr" presetSubtype="8" decel="100000" fill="hold" grpId="0" nodeType="afterEffect">
                                  <p:stCondLst>
                                    <p:cond delay="0"/>
                                  </p:stCondLst>
                                  <p:childTnLst>
                                    <p:set>
                                      <p:cBhvr>
                                        <p:cTn id="59" dur="1" fill="hold">
                                          <p:stCondLst>
                                            <p:cond delay="0"/>
                                          </p:stCondLst>
                                        </p:cTn>
                                        <p:tgtEl>
                                          <p:spTgt spid="44">
                                            <p:txEl>
                                              <p:pRg st="0" end="0"/>
                                            </p:txEl>
                                          </p:spTgt>
                                        </p:tgtEl>
                                        <p:attrNameLst>
                                          <p:attrName>style.visibility</p:attrName>
                                        </p:attrNameLst>
                                      </p:cBhvr>
                                      <p:to>
                                        <p:strVal val="visible"/>
                                      </p:to>
                                    </p:set>
                                    <p:anim calcmode="lin" valueType="num">
                                      <p:cBhvr additive="base">
                                        <p:cTn id="60"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4">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ppt_x"/>
                                          </p:val>
                                        </p:tav>
                                        <p:tav tm="100000">
                                          <p:val>
                                            <p:strVal val="#ppt_x"/>
                                          </p:val>
                                        </p:tav>
                                      </p:tavLst>
                                    </p:anim>
                                    <p:anim calcmode="lin" valueType="num">
                                      <p:cBhvr additive="base">
                                        <p:cTn id="65" dur="500" fill="hold"/>
                                        <p:tgtEl>
                                          <p:spTgt spid="45"/>
                                        </p:tgtEl>
                                        <p:attrNameLst>
                                          <p:attrName>ppt_y</p:attrName>
                                        </p:attrNameLst>
                                      </p:cBhvr>
                                      <p:tavLst>
                                        <p:tav tm="0">
                                          <p:val>
                                            <p:strVal val="1+#ppt_h/2"/>
                                          </p:val>
                                        </p:tav>
                                        <p:tav tm="100000">
                                          <p:val>
                                            <p:strVal val="#ppt_y"/>
                                          </p:val>
                                        </p:tav>
                                      </p:tavLst>
                                    </p:anim>
                                  </p:childTnLst>
                                </p:cTn>
                              </p:par>
                            </p:childTnLst>
                          </p:cTn>
                        </p:par>
                        <p:par>
                          <p:cTn id="66" fill="hold">
                            <p:stCondLst>
                              <p:cond delay="4975"/>
                            </p:stCondLst>
                            <p:childTnLst>
                              <p:par>
                                <p:cTn id="67" presetID="22" presetClass="entr" presetSubtype="8"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childTnLst>
                          </p:cTn>
                        </p:par>
                        <p:par>
                          <p:cTn id="70" fill="hold">
                            <p:stCondLst>
                              <p:cond delay="5475"/>
                            </p:stCondLst>
                            <p:childTnLst>
                              <p:par>
                                <p:cTn id="71" presetID="2" presetClass="entr" presetSubtype="1" decel="100000"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 calcmode="lin" valueType="num">
                                      <p:cBhvr additive="base">
                                        <p:cTn id="73" dur="750" fill="hold"/>
                                        <p:tgtEl>
                                          <p:spTgt spid="71"/>
                                        </p:tgtEl>
                                        <p:attrNameLst>
                                          <p:attrName>ppt_x</p:attrName>
                                        </p:attrNameLst>
                                      </p:cBhvr>
                                      <p:tavLst>
                                        <p:tav tm="0">
                                          <p:val>
                                            <p:strVal val="#ppt_x"/>
                                          </p:val>
                                        </p:tav>
                                        <p:tav tm="100000">
                                          <p:val>
                                            <p:strVal val="#ppt_x"/>
                                          </p:val>
                                        </p:tav>
                                      </p:tavLst>
                                    </p:anim>
                                    <p:anim calcmode="lin" valueType="num">
                                      <p:cBhvr additive="base">
                                        <p:cTn id="74" dur="750" fill="hold"/>
                                        <p:tgtEl>
                                          <p:spTgt spid="71"/>
                                        </p:tgtEl>
                                        <p:attrNameLst>
                                          <p:attrName>ppt_y</p:attrName>
                                        </p:attrNameLst>
                                      </p:cBhvr>
                                      <p:tavLst>
                                        <p:tav tm="0">
                                          <p:val>
                                            <p:strVal val="0-#ppt_h/2"/>
                                          </p:val>
                                        </p:tav>
                                        <p:tav tm="100000">
                                          <p:val>
                                            <p:strVal val="#ppt_y"/>
                                          </p:val>
                                        </p:tav>
                                      </p:tavLst>
                                    </p:anim>
                                  </p:childTnLst>
                                </p:cTn>
                              </p:par>
                              <p:par>
                                <p:cTn id="75" presetID="2" presetClass="entr" presetSubtype="8" decel="100000" fill="hold" grpId="0" nodeType="withEffect">
                                  <p:stCondLst>
                                    <p:cond delay="0"/>
                                  </p:stCondLst>
                                  <p:iterate type="lt">
                                    <p:tmPct val="10000"/>
                                  </p:iterate>
                                  <p:childTnLst>
                                    <p:set>
                                      <p:cBhvr>
                                        <p:cTn id="76" dur="1" fill="hold">
                                          <p:stCondLst>
                                            <p:cond delay="0"/>
                                          </p:stCondLst>
                                        </p:cTn>
                                        <p:tgtEl>
                                          <p:spTgt spid="72"/>
                                        </p:tgtEl>
                                        <p:attrNameLst>
                                          <p:attrName>style.visibility</p:attrName>
                                        </p:attrNameLst>
                                      </p:cBhvr>
                                      <p:to>
                                        <p:strVal val="visible"/>
                                      </p:to>
                                    </p:set>
                                    <p:anim calcmode="lin" valueType="num">
                                      <p:cBhvr additive="base">
                                        <p:cTn id="77" dur="750" fill="hold"/>
                                        <p:tgtEl>
                                          <p:spTgt spid="72"/>
                                        </p:tgtEl>
                                        <p:attrNameLst>
                                          <p:attrName>ppt_x</p:attrName>
                                        </p:attrNameLst>
                                      </p:cBhvr>
                                      <p:tavLst>
                                        <p:tav tm="0">
                                          <p:val>
                                            <p:strVal val="0-#ppt_w/2"/>
                                          </p:val>
                                        </p:tav>
                                        <p:tav tm="100000">
                                          <p:val>
                                            <p:strVal val="#ppt_x"/>
                                          </p:val>
                                        </p:tav>
                                      </p:tavLst>
                                    </p:anim>
                                    <p:anim calcmode="lin" valueType="num">
                                      <p:cBhvr additive="base">
                                        <p:cTn id="78" dur="750" fill="hold"/>
                                        <p:tgtEl>
                                          <p:spTgt spid="72"/>
                                        </p:tgtEl>
                                        <p:attrNameLst>
                                          <p:attrName>ppt_y</p:attrName>
                                        </p:attrNameLst>
                                      </p:cBhvr>
                                      <p:tavLst>
                                        <p:tav tm="0">
                                          <p:val>
                                            <p:strVal val="#ppt_y"/>
                                          </p:val>
                                        </p:tav>
                                        <p:tav tm="100000">
                                          <p:val>
                                            <p:strVal val="#ppt_y"/>
                                          </p:val>
                                        </p:tav>
                                      </p:tavLst>
                                    </p:anim>
                                  </p:childTnLst>
                                </p:cTn>
                              </p:par>
                            </p:childTnLst>
                          </p:cTn>
                        </p:par>
                        <p:par>
                          <p:cTn id="79" fill="hold">
                            <p:stCondLst>
                              <p:cond delay="6300"/>
                            </p:stCondLst>
                            <p:childTnLst>
                              <p:par>
                                <p:cTn id="80" presetID="2" presetClass="entr" presetSubtype="8" decel="100000" fill="hold" grpId="0" nodeType="afterEffect">
                                  <p:stCondLst>
                                    <p:cond delay="0"/>
                                  </p:stCondLst>
                                  <p:childTnLst>
                                    <p:set>
                                      <p:cBhvr>
                                        <p:cTn id="81" dur="1" fill="hold">
                                          <p:stCondLst>
                                            <p:cond delay="0"/>
                                          </p:stCondLst>
                                        </p:cTn>
                                        <p:tgtEl>
                                          <p:spTgt spid="69">
                                            <p:txEl>
                                              <p:pRg st="0" end="0"/>
                                            </p:txEl>
                                          </p:spTgt>
                                        </p:tgtEl>
                                        <p:attrNameLst>
                                          <p:attrName>style.visibility</p:attrName>
                                        </p:attrNameLst>
                                      </p:cBhvr>
                                      <p:to>
                                        <p:strVal val="visible"/>
                                      </p:to>
                                    </p:set>
                                    <p:anim calcmode="lin" valueType="num">
                                      <p:cBhvr additive="base">
                                        <p:cTn id="82" dur="500" fill="hold"/>
                                        <p:tgtEl>
                                          <p:spTgt spid="69">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69">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500" fill="hold"/>
                                        <p:tgtEl>
                                          <p:spTgt spid="70"/>
                                        </p:tgtEl>
                                        <p:attrNameLst>
                                          <p:attrName>ppt_x</p:attrName>
                                        </p:attrNameLst>
                                      </p:cBhvr>
                                      <p:tavLst>
                                        <p:tav tm="0">
                                          <p:val>
                                            <p:strVal val="#ppt_x"/>
                                          </p:val>
                                        </p:tav>
                                        <p:tav tm="100000">
                                          <p:val>
                                            <p:strVal val="#ppt_x"/>
                                          </p:val>
                                        </p:tav>
                                      </p:tavLst>
                                    </p:anim>
                                    <p:anim calcmode="lin" valueType="num">
                                      <p:cBhvr additive="base">
                                        <p:cTn id="87" dur="50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6800"/>
                            </p:stCondLst>
                            <p:childTnLst>
                              <p:par>
                                <p:cTn id="89" presetID="22" presetClass="entr" presetSubtype="8"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left)">
                                      <p:cBhvr>
                                        <p:cTn id="91" dur="500"/>
                                        <p:tgtEl>
                                          <p:spTgt spid="68"/>
                                        </p:tgtEl>
                                      </p:cBhvr>
                                    </p:animEffect>
                                  </p:childTnLst>
                                </p:cTn>
                              </p:par>
                            </p:childTnLst>
                          </p:cTn>
                        </p:par>
                        <p:par>
                          <p:cTn id="92" fill="hold">
                            <p:stCondLst>
                              <p:cond delay="7300"/>
                            </p:stCondLst>
                            <p:childTnLst>
                              <p:par>
                                <p:cTn id="93" presetID="2" presetClass="entr" presetSubtype="1" decel="100000"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additive="base">
                                        <p:cTn id="95" dur="750" fill="hold"/>
                                        <p:tgtEl>
                                          <p:spTgt spid="76"/>
                                        </p:tgtEl>
                                        <p:attrNameLst>
                                          <p:attrName>ppt_x</p:attrName>
                                        </p:attrNameLst>
                                      </p:cBhvr>
                                      <p:tavLst>
                                        <p:tav tm="0">
                                          <p:val>
                                            <p:strVal val="#ppt_x"/>
                                          </p:val>
                                        </p:tav>
                                        <p:tav tm="100000">
                                          <p:val>
                                            <p:strVal val="#ppt_x"/>
                                          </p:val>
                                        </p:tav>
                                      </p:tavLst>
                                    </p:anim>
                                    <p:anim calcmode="lin" valueType="num">
                                      <p:cBhvr additive="base">
                                        <p:cTn id="96" dur="750" fill="hold"/>
                                        <p:tgtEl>
                                          <p:spTgt spid="76"/>
                                        </p:tgtEl>
                                        <p:attrNameLst>
                                          <p:attrName>ppt_y</p:attrName>
                                        </p:attrNameLst>
                                      </p:cBhvr>
                                      <p:tavLst>
                                        <p:tav tm="0">
                                          <p:val>
                                            <p:strVal val="0-#ppt_h/2"/>
                                          </p:val>
                                        </p:tav>
                                        <p:tav tm="100000">
                                          <p:val>
                                            <p:strVal val="#ppt_y"/>
                                          </p:val>
                                        </p:tav>
                                      </p:tavLst>
                                    </p:anim>
                                  </p:childTnLst>
                                </p:cTn>
                              </p:par>
                              <p:par>
                                <p:cTn id="97" presetID="2" presetClass="entr" presetSubtype="8" decel="100000" fill="hold" grpId="0" nodeType="withEffect">
                                  <p:stCondLst>
                                    <p:cond delay="0"/>
                                  </p:stCondLst>
                                  <p:iterate type="lt">
                                    <p:tmPct val="10000"/>
                                  </p:iterate>
                                  <p:childTnLst>
                                    <p:set>
                                      <p:cBhvr>
                                        <p:cTn id="98" dur="1" fill="hold">
                                          <p:stCondLst>
                                            <p:cond delay="0"/>
                                          </p:stCondLst>
                                        </p:cTn>
                                        <p:tgtEl>
                                          <p:spTgt spid="77"/>
                                        </p:tgtEl>
                                        <p:attrNameLst>
                                          <p:attrName>style.visibility</p:attrName>
                                        </p:attrNameLst>
                                      </p:cBhvr>
                                      <p:to>
                                        <p:strVal val="visible"/>
                                      </p:to>
                                    </p:set>
                                    <p:anim calcmode="lin" valueType="num">
                                      <p:cBhvr additive="base">
                                        <p:cTn id="99" dur="750" fill="hold"/>
                                        <p:tgtEl>
                                          <p:spTgt spid="77"/>
                                        </p:tgtEl>
                                        <p:attrNameLst>
                                          <p:attrName>ppt_x</p:attrName>
                                        </p:attrNameLst>
                                      </p:cBhvr>
                                      <p:tavLst>
                                        <p:tav tm="0">
                                          <p:val>
                                            <p:strVal val="0-#ppt_w/2"/>
                                          </p:val>
                                        </p:tav>
                                        <p:tav tm="100000">
                                          <p:val>
                                            <p:strVal val="#ppt_x"/>
                                          </p:val>
                                        </p:tav>
                                      </p:tavLst>
                                    </p:anim>
                                    <p:anim calcmode="lin" valueType="num">
                                      <p:cBhvr additive="base">
                                        <p:cTn id="100" dur="750" fill="hold"/>
                                        <p:tgtEl>
                                          <p:spTgt spid="77"/>
                                        </p:tgtEl>
                                        <p:attrNameLst>
                                          <p:attrName>ppt_y</p:attrName>
                                        </p:attrNameLst>
                                      </p:cBhvr>
                                      <p:tavLst>
                                        <p:tav tm="0">
                                          <p:val>
                                            <p:strVal val="#ppt_y"/>
                                          </p:val>
                                        </p:tav>
                                        <p:tav tm="100000">
                                          <p:val>
                                            <p:strVal val="#ppt_y"/>
                                          </p:val>
                                        </p:tav>
                                      </p:tavLst>
                                    </p:anim>
                                  </p:childTnLst>
                                </p:cTn>
                              </p:par>
                            </p:childTnLst>
                          </p:cTn>
                        </p:par>
                        <p:par>
                          <p:cTn id="101" fill="hold">
                            <p:stCondLst>
                              <p:cond delay="8125"/>
                            </p:stCondLst>
                            <p:childTnLst>
                              <p:par>
                                <p:cTn id="102" presetID="2" presetClass="entr" presetSubtype="8" decel="100000" fill="hold" grpId="0" nodeType="afterEffect">
                                  <p:stCondLst>
                                    <p:cond delay="0"/>
                                  </p:stCondLst>
                                  <p:childTnLst>
                                    <p:set>
                                      <p:cBhvr>
                                        <p:cTn id="103" dur="1" fill="hold">
                                          <p:stCondLst>
                                            <p:cond delay="0"/>
                                          </p:stCondLst>
                                        </p:cTn>
                                        <p:tgtEl>
                                          <p:spTgt spid="74">
                                            <p:txEl>
                                              <p:pRg st="0" end="0"/>
                                            </p:txEl>
                                          </p:spTgt>
                                        </p:tgtEl>
                                        <p:attrNameLst>
                                          <p:attrName>style.visibility</p:attrName>
                                        </p:attrNameLst>
                                      </p:cBhvr>
                                      <p:to>
                                        <p:strVal val="visible"/>
                                      </p:to>
                                    </p:set>
                                    <p:anim calcmode="lin" valueType="num">
                                      <p:cBhvr additive="base">
                                        <p:cTn id="104" dur="500" fill="hold"/>
                                        <p:tgtEl>
                                          <p:spTgt spid="74">
                                            <p:txEl>
                                              <p:pRg st="0" end="0"/>
                                            </p:txEl>
                                          </p:spTgt>
                                        </p:tgtEl>
                                        <p:attrNameLst>
                                          <p:attrName>ppt_x</p:attrName>
                                        </p:attrNameLst>
                                      </p:cBhvr>
                                      <p:tavLst>
                                        <p:tav tm="0">
                                          <p:val>
                                            <p:strVal val="0-#ppt_w/2"/>
                                          </p:val>
                                        </p:tav>
                                        <p:tav tm="100000">
                                          <p:val>
                                            <p:strVal val="#ppt_x"/>
                                          </p:val>
                                        </p:tav>
                                      </p:tavLst>
                                    </p:anim>
                                    <p:anim calcmode="lin" valueType="num">
                                      <p:cBhvr additive="base">
                                        <p:cTn id="105" dur="500" fill="hold"/>
                                        <p:tgtEl>
                                          <p:spTgt spid="74">
                                            <p:txEl>
                                              <p:pRg st="0" end="0"/>
                                            </p:txEl>
                                          </p:spTgt>
                                        </p:tgtEl>
                                        <p:attrNameLst>
                                          <p:attrName>ppt_y</p:attrName>
                                        </p:attrNameLst>
                                      </p:cBhvr>
                                      <p:tavLst>
                                        <p:tav tm="0">
                                          <p:val>
                                            <p:strVal val="#ppt_y"/>
                                          </p:val>
                                        </p:tav>
                                        <p:tav tm="100000">
                                          <p:val>
                                            <p:strVal val="#ppt_y"/>
                                          </p:val>
                                        </p:tav>
                                      </p:tavLst>
                                    </p:anim>
                                  </p:childTnLst>
                                </p:cTn>
                              </p:par>
                              <p:par>
                                <p:cTn id="106" presetID="2" presetClass="entr" presetSubtype="4" decel="100000" fill="hold" grpId="0" nodeType="withEffect">
                                  <p:stCondLst>
                                    <p:cond delay="0"/>
                                  </p:stCondLst>
                                  <p:childTnLst>
                                    <p:set>
                                      <p:cBhvr>
                                        <p:cTn id="107" dur="1" fill="hold">
                                          <p:stCondLst>
                                            <p:cond delay="0"/>
                                          </p:stCondLst>
                                        </p:cTn>
                                        <p:tgtEl>
                                          <p:spTgt spid="75"/>
                                        </p:tgtEl>
                                        <p:attrNameLst>
                                          <p:attrName>style.visibility</p:attrName>
                                        </p:attrNameLst>
                                      </p:cBhvr>
                                      <p:to>
                                        <p:strVal val="visible"/>
                                      </p:to>
                                    </p:set>
                                    <p:anim calcmode="lin" valueType="num">
                                      <p:cBhvr additive="base">
                                        <p:cTn id="108" dur="500" fill="hold"/>
                                        <p:tgtEl>
                                          <p:spTgt spid="75"/>
                                        </p:tgtEl>
                                        <p:attrNameLst>
                                          <p:attrName>ppt_x</p:attrName>
                                        </p:attrNameLst>
                                      </p:cBhvr>
                                      <p:tavLst>
                                        <p:tav tm="0">
                                          <p:val>
                                            <p:strVal val="#ppt_x"/>
                                          </p:val>
                                        </p:tav>
                                        <p:tav tm="100000">
                                          <p:val>
                                            <p:strVal val="#ppt_x"/>
                                          </p:val>
                                        </p:tav>
                                      </p:tavLst>
                                    </p:anim>
                                    <p:anim calcmode="lin" valueType="num">
                                      <p:cBhvr additive="base">
                                        <p:cTn id="109" dur="500" fill="hold"/>
                                        <p:tgtEl>
                                          <p:spTgt spid="75"/>
                                        </p:tgtEl>
                                        <p:attrNameLst>
                                          <p:attrName>ppt_y</p:attrName>
                                        </p:attrNameLst>
                                      </p:cBhvr>
                                      <p:tavLst>
                                        <p:tav tm="0">
                                          <p:val>
                                            <p:strVal val="1+#ppt_h/2"/>
                                          </p:val>
                                        </p:tav>
                                        <p:tav tm="100000">
                                          <p:val>
                                            <p:strVal val="#ppt_y"/>
                                          </p:val>
                                        </p:tav>
                                      </p:tavLst>
                                    </p:anim>
                                  </p:childTnLst>
                                </p:cTn>
                              </p:par>
                            </p:childTnLst>
                          </p:cTn>
                        </p:par>
                        <p:par>
                          <p:cTn id="110" fill="hold">
                            <p:stCondLst>
                              <p:cond delay="8625"/>
                            </p:stCondLst>
                            <p:childTnLst>
                              <p:par>
                                <p:cTn id="111" presetID="22" presetClass="entr" presetSubtype="8" fill="hold" grpId="0" nodeType="after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wipe(left)">
                                      <p:cBhvr>
                                        <p:cTn id="113" dur="500"/>
                                        <p:tgtEl>
                                          <p:spTgt spid="73"/>
                                        </p:tgtEl>
                                      </p:cBhvr>
                                    </p:animEffect>
                                  </p:childTnLst>
                                </p:cTn>
                              </p:par>
                            </p:childTnLst>
                          </p:cTn>
                        </p:par>
                        <p:par>
                          <p:cTn id="114" fill="hold">
                            <p:stCondLst>
                              <p:cond delay="9125"/>
                            </p:stCondLst>
                            <p:childTnLst>
                              <p:par>
                                <p:cTn id="115" presetID="2" presetClass="entr" presetSubtype="1" decel="100000" fill="hold" grpId="0" nodeType="afterEffect">
                                  <p:stCondLst>
                                    <p:cond delay="0"/>
                                  </p:stCondLst>
                                  <p:childTnLst>
                                    <p:set>
                                      <p:cBhvr>
                                        <p:cTn id="116" dur="1" fill="hold">
                                          <p:stCondLst>
                                            <p:cond delay="0"/>
                                          </p:stCondLst>
                                        </p:cTn>
                                        <p:tgtEl>
                                          <p:spTgt spid="81"/>
                                        </p:tgtEl>
                                        <p:attrNameLst>
                                          <p:attrName>style.visibility</p:attrName>
                                        </p:attrNameLst>
                                      </p:cBhvr>
                                      <p:to>
                                        <p:strVal val="visible"/>
                                      </p:to>
                                    </p:set>
                                    <p:anim calcmode="lin" valueType="num">
                                      <p:cBhvr additive="base">
                                        <p:cTn id="117" dur="750" fill="hold"/>
                                        <p:tgtEl>
                                          <p:spTgt spid="81"/>
                                        </p:tgtEl>
                                        <p:attrNameLst>
                                          <p:attrName>ppt_x</p:attrName>
                                        </p:attrNameLst>
                                      </p:cBhvr>
                                      <p:tavLst>
                                        <p:tav tm="0">
                                          <p:val>
                                            <p:strVal val="#ppt_x"/>
                                          </p:val>
                                        </p:tav>
                                        <p:tav tm="100000">
                                          <p:val>
                                            <p:strVal val="#ppt_x"/>
                                          </p:val>
                                        </p:tav>
                                      </p:tavLst>
                                    </p:anim>
                                    <p:anim calcmode="lin" valueType="num">
                                      <p:cBhvr additive="base">
                                        <p:cTn id="118" dur="750" fill="hold"/>
                                        <p:tgtEl>
                                          <p:spTgt spid="81"/>
                                        </p:tgtEl>
                                        <p:attrNameLst>
                                          <p:attrName>ppt_y</p:attrName>
                                        </p:attrNameLst>
                                      </p:cBhvr>
                                      <p:tavLst>
                                        <p:tav tm="0">
                                          <p:val>
                                            <p:strVal val="0-#ppt_h/2"/>
                                          </p:val>
                                        </p:tav>
                                        <p:tav tm="100000">
                                          <p:val>
                                            <p:strVal val="#ppt_y"/>
                                          </p:val>
                                        </p:tav>
                                      </p:tavLst>
                                    </p:anim>
                                  </p:childTnLst>
                                </p:cTn>
                              </p:par>
                              <p:par>
                                <p:cTn id="119" presetID="2" presetClass="entr" presetSubtype="8" decel="100000" fill="hold" grpId="0" nodeType="withEffect">
                                  <p:stCondLst>
                                    <p:cond delay="0"/>
                                  </p:stCondLst>
                                  <p:iterate type="lt">
                                    <p:tmPct val="10000"/>
                                  </p:iterate>
                                  <p:childTnLst>
                                    <p:set>
                                      <p:cBhvr>
                                        <p:cTn id="120" dur="1" fill="hold">
                                          <p:stCondLst>
                                            <p:cond delay="0"/>
                                          </p:stCondLst>
                                        </p:cTn>
                                        <p:tgtEl>
                                          <p:spTgt spid="82"/>
                                        </p:tgtEl>
                                        <p:attrNameLst>
                                          <p:attrName>style.visibility</p:attrName>
                                        </p:attrNameLst>
                                      </p:cBhvr>
                                      <p:to>
                                        <p:strVal val="visible"/>
                                      </p:to>
                                    </p:set>
                                    <p:anim calcmode="lin" valueType="num">
                                      <p:cBhvr additive="base">
                                        <p:cTn id="121" dur="750" fill="hold"/>
                                        <p:tgtEl>
                                          <p:spTgt spid="82"/>
                                        </p:tgtEl>
                                        <p:attrNameLst>
                                          <p:attrName>ppt_x</p:attrName>
                                        </p:attrNameLst>
                                      </p:cBhvr>
                                      <p:tavLst>
                                        <p:tav tm="0">
                                          <p:val>
                                            <p:strVal val="0-#ppt_w/2"/>
                                          </p:val>
                                        </p:tav>
                                        <p:tav tm="100000">
                                          <p:val>
                                            <p:strVal val="#ppt_x"/>
                                          </p:val>
                                        </p:tav>
                                      </p:tavLst>
                                    </p:anim>
                                    <p:anim calcmode="lin" valueType="num">
                                      <p:cBhvr additive="base">
                                        <p:cTn id="122" dur="750" fill="hold"/>
                                        <p:tgtEl>
                                          <p:spTgt spid="82"/>
                                        </p:tgtEl>
                                        <p:attrNameLst>
                                          <p:attrName>ppt_y</p:attrName>
                                        </p:attrNameLst>
                                      </p:cBhvr>
                                      <p:tavLst>
                                        <p:tav tm="0">
                                          <p:val>
                                            <p:strVal val="#ppt_y"/>
                                          </p:val>
                                        </p:tav>
                                        <p:tav tm="100000">
                                          <p:val>
                                            <p:strVal val="#ppt_y"/>
                                          </p:val>
                                        </p:tav>
                                      </p:tavLst>
                                    </p:anim>
                                  </p:childTnLst>
                                </p:cTn>
                              </p:par>
                            </p:childTnLst>
                          </p:cTn>
                        </p:par>
                        <p:par>
                          <p:cTn id="123" fill="hold">
                            <p:stCondLst>
                              <p:cond delay="9950"/>
                            </p:stCondLst>
                            <p:childTnLst>
                              <p:par>
                                <p:cTn id="124" presetID="2" presetClass="entr" presetSubtype="8" decel="100000" fill="hold" grpId="0" nodeType="afterEffect">
                                  <p:stCondLst>
                                    <p:cond delay="0"/>
                                  </p:stCondLst>
                                  <p:childTnLst>
                                    <p:set>
                                      <p:cBhvr>
                                        <p:cTn id="125" dur="1" fill="hold">
                                          <p:stCondLst>
                                            <p:cond delay="0"/>
                                          </p:stCondLst>
                                        </p:cTn>
                                        <p:tgtEl>
                                          <p:spTgt spid="79">
                                            <p:txEl>
                                              <p:pRg st="0" end="0"/>
                                            </p:txEl>
                                          </p:spTgt>
                                        </p:tgtEl>
                                        <p:attrNameLst>
                                          <p:attrName>style.visibility</p:attrName>
                                        </p:attrNameLst>
                                      </p:cBhvr>
                                      <p:to>
                                        <p:strVal val="visible"/>
                                      </p:to>
                                    </p:set>
                                    <p:anim calcmode="lin" valueType="num">
                                      <p:cBhvr additive="base">
                                        <p:cTn id="126" dur="500" fill="hold"/>
                                        <p:tgtEl>
                                          <p:spTgt spid="79">
                                            <p:txEl>
                                              <p:pRg st="0" end="0"/>
                                            </p:txEl>
                                          </p:spTgt>
                                        </p:tgtEl>
                                        <p:attrNameLst>
                                          <p:attrName>ppt_x</p:attrName>
                                        </p:attrNameLst>
                                      </p:cBhvr>
                                      <p:tavLst>
                                        <p:tav tm="0">
                                          <p:val>
                                            <p:strVal val="0-#ppt_w/2"/>
                                          </p:val>
                                        </p:tav>
                                        <p:tav tm="100000">
                                          <p:val>
                                            <p:strVal val="#ppt_x"/>
                                          </p:val>
                                        </p:tav>
                                      </p:tavLst>
                                    </p:anim>
                                    <p:anim calcmode="lin" valueType="num">
                                      <p:cBhvr additive="base">
                                        <p:cTn id="127" dur="500" fill="hold"/>
                                        <p:tgtEl>
                                          <p:spTgt spid="79">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80"/>
                                        </p:tgtEl>
                                        <p:attrNameLst>
                                          <p:attrName>style.visibility</p:attrName>
                                        </p:attrNameLst>
                                      </p:cBhvr>
                                      <p:to>
                                        <p:strVal val="visible"/>
                                      </p:to>
                                    </p:set>
                                    <p:anim calcmode="lin" valueType="num">
                                      <p:cBhvr additive="base">
                                        <p:cTn id="130" dur="500" fill="hold"/>
                                        <p:tgtEl>
                                          <p:spTgt spid="80"/>
                                        </p:tgtEl>
                                        <p:attrNameLst>
                                          <p:attrName>ppt_x</p:attrName>
                                        </p:attrNameLst>
                                      </p:cBhvr>
                                      <p:tavLst>
                                        <p:tav tm="0">
                                          <p:val>
                                            <p:strVal val="#ppt_x"/>
                                          </p:val>
                                        </p:tav>
                                        <p:tav tm="100000">
                                          <p:val>
                                            <p:strVal val="#ppt_x"/>
                                          </p:val>
                                        </p:tav>
                                      </p:tavLst>
                                    </p:anim>
                                    <p:anim calcmode="lin" valueType="num">
                                      <p:cBhvr additive="base">
                                        <p:cTn id="131" dur="500" fill="hold"/>
                                        <p:tgtEl>
                                          <p:spTgt spid="80"/>
                                        </p:tgtEl>
                                        <p:attrNameLst>
                                          <p:attrName>ppt_y</p:attrName>
                                        </p:attrNameLst>
                                      </p:cBhvr>
                                      <p:tavLst>
                                        <p:tav tm="0">
                                          <p:val>
                                            <p:strVal val="1+#ppt_h/2"/>
                                          </p:val>
                                        </p:tav>
                                        <p:tav tm="100000">
                                          <p:val>
                                            <p:strVal val="#ppt_y"/>
                                          </p:val>
                                        </p:tav>
                                      </p:tavLst>
                                    </p:anim>
                                  </p:childTnLst>
                                </p:cTn>
                              </p:par>
                            </p:childTnLst>
                          </p:cTn>
                        </p:par>
                        <p:par>
                          <p:cTn id="132" fill="hold">
                            <p:stCondLst>
                              <p:cond delay="10450"/>
                            </p:stCondLst>
                            <p:childTnLst>
                              <p:par>
                                <p:cTn id="133" presetID="22" presetClass="entr" presetSubtype="8"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wipe(left)">
                                      <p:cBhvr>
                                        <p:cTn id="13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37" grpId="0"/>
      <p:bldP spid="38" grpId="0">
        <p:tmplLst>
          <p:tmpl>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animBg="1"/>
      <p:bldP spid="42" grpId="0"/>
      <p:bldP spid="43" grpId="0">
        <p:tmplLst>
          <p:tmpl>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66" grpId="0" animBg="1"/>
      <p:bldP spid="67" grpId="0"/>
      <p:bldP spid="68" grpId="0">
        <p:tmplLst>
          <p:tmpl>
            <p:tnLst>
              <p:par>
                <p:cTn presetID="22" presetClass="entr" presetSubtype="8"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left)">
                      <p:cBhvr>
                        <p:cTn dur="500"/>
                        <p:tgtEl>
                          <p:spTgt spid="68"/>
                        </p:tgtEl>
                      </p:cBhvr>
                    </p:animEffect>
                  </p:childTnLst>
                </p:cTn>
              </p:par>
            </p:tnLst>
          </p:tmpl>
        </p:tmplLst>
      </p:bldP>
      <p:bldP spid="69" grpId="0" build="p">
        <p:tmplLst>
          <p:tmpl lvl="1">
            <p:tnLst>
              <p:par>
                <p:cTn presetID="2" presetClass="entr" presetSubtype="8" decel="10000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0-#ppt_w/2"/>
                          </p:val>
                        </p:tav>
                        <p:tav tm="100000">
                          <p:val>
                            <p:strVal val="#ppt_x"/>
                          </p:val>
                        </p:tav>
                      </p:tavLst>
                    </p:anim>
                    <p:anim calcmode="lin" valueType="num">
                      <p:cBhvr additive="base">
                        <p:cTn dur="500" fill="hold"/>
                        <p:tgtEl>
                          <p:spTgt spid="69"/>
                        </p:tgtEl>
                        <p:attrNameLst>
                          <p:attrName>ppt_y</p:attrName>
                        </p:attrNameLst>
                      </p:cBhvr>
                      <p:tavLst>
                        <p:tav tm="0">
                          <p:val>
                            <p:strVal val="#ppt_y"/>
                          </p:val>
                        </p:tav>
                        <p:tav tm="100000">
                          <p:val>
                            <p:strVal val="#ppt_y"/>
                          </p:val>
                        </p:tav>
                      </p:tavLst>
                    </p:anim>
                  </p:childTnLst>
                </p:cTn>
              </p:par>
            </p:tnLst>
          </p:tmpl>
        </p:tmplLst>
      </p:bldP>
      <p:bldP spid="70" grpId="0" animBg="1"/>
      <p:bldP spid="71" grpId="0" animBg="1"/>
      <p:bldP spid="72" grpId="0"/>
      <p:bldP spid="73" grpId="0">
        <p:tmplLst>
          <p:tmpl>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4" grpId="0" build="p">
        <p:tmplLst>
          <p:tmpl lvl="1">
            <p:tnLst>
              <p:par>
                <p:cTn presetID="2" presetClass="entr" presetSubtype="8" decel="10000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0-#ppt_w/2"/>
                          </p:val>
                        </p:tav>
                        <p:tav tm="100000">
                          <p:val>
                            <p:strVal val="#ppt_x"/>
                          </p:val>
                        </p:tav>
                      </p:tavLst>
                    </p:anim>
                    <p:anim calcmode="lin" valueType="num">
                      <p:cBhvr additive="base">
                        <p:cTn dur="500" fill="hold"/>
                        <p:tgtEl>
                          <p:spTgt spid="74"/>
                        </p:tgtEl>
                        <p:attrNameLst>
                          <p:attrName>ppt_y</p:attrName>
                        </p:attrNameLst>
                      </p:cBhvr>
                      <p:tavLst>
                        <p:tav tm="0">
                          <p:val>
                            <p:strVal val="#ppt_y"/>
                          </p:val>
                        </p:tav>
                        <p:tav tm="100000">
                          <p:val>
                            <p:strVal val="#ppt_y"/>
                          </p:val>
                        </p:tav>
                      </p:tavLst>
                    </p:anim>
                  </p:childTnLst>
                </p:cTn>
              </p:par>
            </p:tnLst>
          </p:tmpl>
        </p:tmplLst>
      </p:bldP>
      <p:bldP spid="75" grpId="0" animBg="1"/>
      <p:bldP spid="76" grpId="0" animBg="1"/>
      <p:bldP spid="77" grpId="0"/>
      <p:bldP spid="78" grpId="0">
        <p:tmplLst>
          <p:tmpl>
            <p:tnLst>
              <p:par>
                <p:cTn presetID="22" presetClass="entr" presetSubtype="8"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wipe(left)">
                      <p:cBhvr>
                        <p:cTn dur="500"/>
                        <p:tgtEl>
                          <p:spTgt spid="78"/>
                        </p:tgtEl>
                      </p:cBhvr>
                    </p:animEffect>
                  </p:childTnLst>
                </p:cTn>
              </p:par>
            </p:tnLst>
          </p:tmpl>
        </p:tmplLst>
      </p:bldP>
      <p:bldP spid="79" grpId="0" build="p">
        <p:tmplLst>
          <p:tmpl lvl="1">
            <p:tnLst>
              <p:par>
                <p:cTn presetID="2" presetClass="entr" presetSubtype="8" decel="100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0-#ppt_w/2"/>
                          </p:val>
                        </p:tav>
                        <p:tav tm="100000">
                          <p:val>
                            <p:strVal val="#ppt_x"/>
                          </p:val>
                        </p:tav>
                      </p:tavLst>
                    </p:anim>
                    <p:anim calcmode="lin" valueType="num">
                      <p:cBhvr additive="base">
                        <p:cTn dur="500" fill="hold"/>
                        <p:tgtEl>
                          <p:spTgt spid="79"/>
                        </p:tgtEl>
                        <p:attrNameLst>
                          <p:attrName>ppt_y</p:attrName>
                        </p:attrNameLst>
                      </p:cBhvr>
                      <p:tavLst>
                        <p:tav tm="0">
                          <p:val>
                            <p:strVal val="#ppt_y"/>
                          </p:val>
                        </p:tav>
                        <p:tav tm="100000">
                          <p:val>
                            <p:strVal val="#ppt_y"/>
                          </p:val>
                        </p:tav>
                      </p:tavLst>
                    </p:anim>
                  </p:childTnLst>
                </p:cTn>
              </p:par>
            </p:tnLst>
          </p:tmpl>
        </p:tmplLst>
      </p:bldP>
      <p:bldP spid="80" grpId="0" animBg="1"/>
      <p:bldP spid="81" grpId="0" animBg="1"/>
      <p:bldP spid="82" grpId="0"/>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ulle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円/楕円 4"/>
          <p:cNvSpPr/>
          <p:nvPr userDrawn="1"/>
        </p:nvSpPr>
        <p:spPr>
          <a:xfrm>
            <a:off x="2813519" y="4383388"/>
            <a:ext cx="328997" cy="329469"/>
          </a:xfrm>
          <a:prstGeom prst="rect">
            <a:avLst/>
          </a:prstGeom>
          <a:solidFill>
            <a:schemeClr val="accent1"/>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4"/>
          <p:cNvSpPr/>
          <p:nvPr userDrawn="1"/>
        </p:nvSpPr>
        <p:spPr>
          <a:xfrm>
            <a:off x="2813519" y="5882867"/>
            <a:ext cx="328997" cy="329469"/>
          </a:xfrm>
          <a:prstGeom prst="rect">
            <a:avLst/>
          </a:prstGeom>
          <a:solidFill>
            <a:schemeClr val="accent2"/>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プレースホルダー 12"/>
          <p:cNvSpPr>
            <a:spLocks noGrp="1"/>
          </p:cNvSpPr>
          <p:nvPr>
            <p:ph type="body" sz="quarter" idx="13" hasCustomPrompt="1"/>
          </p:nvPr>
        </p:nvSpPr>
        <p:spPr>
          <a:xfrm>
            <a:off x="3300846" y="4242959"/>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24" hasCustomPrompt="1"/>
          </p:nvPr>
        </p:nvSpPr>
        <p:spPr>
          <a:xfrm>
            <a:off x="3300846" y="5742438"/>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261613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par>
                          <p:cTn id="14" fill="hold">
                            <p:stCondLst>
                              <p:cond delay="750"/>
                            </p:stCondLst>
                            <p:childTnLst>
                              <p:par>
                                <p:cTn id="15" presetID="49" presetClass="entr" presetSubtype="0" decel="10000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22" presetClass="entr" presetSubtype="8"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p:tmplLst>
          <p:tmpl lvl="1">
            <p:tnLst>
              <p:par>
                <p:cTn presetID="22" presetClass="entr" presetSubtype="8"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ulle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円/楕円 4"/>
          <p:cNvSpPr/>
          <p:nvPr userDrawn="1"/>
        </p:nvSpPr>
        <p:spPr>
          <a:xfrm>
            <a:off x="2813519" y="3681774"/>
            <a:ext cx="328997" cy="329469"/>
          </a:xfrm>
          <a:prstGeom prst="rect">
            <a:avLst/>
          </a:prstGeom>
          <a:solidFill>
            <a:schemeClr val="accent1"/>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4"/>
          <p:cNvSpPr/>
          <p:nvPr userDrawn="1"/>
        </p:nvSpPr>
        <p:spPr>
          <a:xfrm>
            <a:off x="2813519" y="5181253"/>
            <a:ext cx="328997" cy="329469"/>
          </a:xfrm>
          <a:prstGeom prst="rect">
            <a:avLst/>
          </a:prstGeom>
          <a:solidFill>
            <a:schemeClr val="accent2"/>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プレースホルダー 12"/>
          <p:cNvSpPr>
            <a:spLocks noGrp="1"/>
          </p:cNvSpPr>
          <p:nvPr>
            <p:ph type="body" sz="quarter" idx="13" hasCustomPrompt="1"/>
          </p:nvPr>
        </p:nvSpPr>
        <p:spPr>
          <a:xfrm>
            <a:off x="3300846" y="3541345"/>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24" hasCustomPrompt="1"/>
          </p:nvPr>
        </p:nvSpPr>
        <p:spPr>
          <a:xfrm>
            <a:off x="3300846" y="5040824"/>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9" name="円/楕円 4"/>
          <p:cNvSpPr/>
          <p:nvPr userDrawn="1"/>
        </p:nvSpPr>
        <p:spPr>
          <a:xfrm>
            <a:off x="2813519" y="6680732"/>
            <a:ext cx="328997" cy="329469"/>
          </a:xfrm>
          <a:prstGeom prst="rect">
            <a:avLst/>
          </a:prstGeom>
          <a:solidFill>
            <a:schemeClr val="accent3"/>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2"/>
          <p:cNvSpPr>
            <a:spLocks noGrp="1"/>
          </p:cNvSpPr>
          <p:nvPr>
            <p:ph type="body" sz="quarter" idx="25" hasCustomPrompt="1"/>
          </p:nvPr>
        </p:nvSpPr>
        <p:spPr>
          <a:xfrm>
            <a:off x="3300846" y="6540303"/>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39797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par>
                          <p:cTn id="14" fill="hold">
                            <p:stCondLst>
                              <p:cond delay="750"/>
                            </p:stCondLst>
                            <p:childTnLst>
                              <p:par>
                                <p:cTn id="15" presetID="49" presetClass="entr" presetSubtype="0" decel="10000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par>
                          <p:cTn id="24" fill="hold">
                            <p:stCondLst>
                              <p:cond delay="1750"/>
                            </p:stCondLst>
                            <p:childTnLst>
                              <p:par>
                                <p:cTn id="25" presetID="49" presetClass="entr" presetSubtype="0" decel="100000" fill="hold" grpId="0" nodeType="after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360"/>
                                          </p:val>
                                        </p:tav>
                                        <p:tav tm="100000">
                                          <p:val>
                                            <p:fltVal val="0"/>
                                          </p:val>
                                        </p:tav>
                                      </p:tavLst>
                                    </p:anim>
                                    <p:animEffect transition="in" filter="fade">
                                      <p:cBhvr>
                                        <p:cTn id="30" dur="500"/>
                                        <p:tgtEl>
                                          <p:spTgt spid="9"/>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22" presetClass="entr" presetSubtype="8"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p:tmplLst>
          <p:tmpl lvl="1">
            <p:tnLst>
              <p:par>
                <p:cTn presetID="22" presetClass="entr" presetSubtype="8"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animBg="1"/>
      <p:bldP spid="10" grpId="0" build="p">
        <p:tmplLst>
          <p:tmpl lvl="1">
            <p:tnLst>
              <p:par>
                <p:cTn presetID="2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Bullets">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円/楕円 4"/>
          <p:cNvSpPr/>
          <p:nvPr userDrawn="1"/>
        </p:nvSpPr>
        <p:spPr>
          <a:xfrm>
            <a:off x="2813519" y="2892531"/>
            <a:ext cx="328997" cy="329469"/>
          </a:xfrm>
          <a:prstGeom prst="rect">
            <a:avLst/>
          </a:prstGeom>
          <a:solidFill>
            <a:schemeClr val="accent1"/>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4"/>
          <p:cNvSpPr/>
          <p:nvPr userDrawn="1"/>
        </p:nvSpPr>
        <p:spPr>
          <a:xfrm>
            <a:off x="2813519" y="4392010"/>
            <a:ext cx="328997" cy="329469"/>
          </a:xfrm>
          <a:prstGeom prst="rect">
            <a:avLst/>
          </a:prstGeom>
          <a:solidFill>
            <a:schemeClr val="accent2"/>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プレースホルダー 12"/>
          <p:cNvSpPr>
            <a:spLocks noGrp="1"/>
          </p:cNvSpPr>
          <p:nvPr>
            <p:ph type="body" sz="quarter" idx="13" hasCustomPrompt="1"/>
          </p:nvPr>
        </p:nvSpPr>
        <p:spPr>
          <a:xfrm>
            <a:off x="3300846" y="2752102"/>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24" hasCustomPrompt="1"/>
          </p:nvPr>
        </p:nvSpPr>
        <p:spPr>
          <a:xfrm>
            <a:off x="3300846" y="4251581"/>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9" name="円/楕円 4"/>
          <p:cNvSpPr/>
          <p:nvPr userDrawn="1"/>
        </p:nvSpPr>
        <p:spPr>
          <a:xfrm>
            <a:off x="2813519" y="5891489"/>
            <a:ext cx="328997" cy="329469"/>
          </a:xfrm>
          <a:prstGeom prst="rect">
            <a:avLst/>
          </a:prstGeom>
          <a:solidFill>
            <a:schemeClr val="accent3"/>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2"/>
          <p:cNvSpPr>
            <a:spLocks noGrp="1"/>
          </p:cNvSpPr>
          <p:nvPr>
            <p:ph type="body" sz="quarter" idx="25" hasCustomPrompt="1"/>
          </p:nvPr>
        </p:nvSpPr>
        <p:spPr>
          <a:xfrm>
            <a:off x="3300846" y="5751060"/>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11" name="円/楕円 4"/>
          <p:cNvSpPr/>
          <p:nvPr userDrawn="1"/>
        </p:nvSpPr>
        <p:spPr>
          <a:xfrm>
            <a:off x="2813519" y="7390968"/>
            <a:ext cx="328997" cy="329469"/>
          </a:xfrm>
          <a:prstGeom prst="rect">
            <a:avLst/>
          </a:prstGeom>
          <a:solidFill>
            <a:schemeClr val="accent5"/>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2"/>
          <p:cNvSpPr>
            <a:spLocks noGrp="1"/>
          </p:cNvSpPr>
          <p:nvPr>
            <p:ph type="body" sz="quarter" idx="26" hasCustomPrompt="1"/>
          </p:nvPr>
        </p:nvSpPr>
        <p:spPr>
          <a:xfrm>
            <a:off x="3300846" y="7250539"/>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8779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par>
                          <p:cTn id="14" fill="hold">
                            <p:stCondLst>
                              <p:cond delay="750"/>
                            </p:stCondLst>
                            <p:childTnLst>
                              <p:par>
                                <p:cTn id="15" presetID="49" presetClass="entr" presetSubtype="0" decel="10000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par>
                          <p:cTn id="24" fill="hold">
                            <p:stCondLst>
                              <p:cond delay="1750"/>
                            </p:stCondLst>
                            <p:childTnLst>
                              <p:par>
                                <p:cTn id="25" presetID="49" presetClass="entr" presetSubtype="0" decel="100000" fill="hold" grpId="0" nodeType="after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360"/>
                                          </p:val>
                                        </p:tav>
                                        <p:tav tm="100000">
                                          <p:val>
                                            <p:fltVal val="0"/>
                                          </p:val>
                                        </p:tav>
                                      </p:tavLst>
                                    </p:anim>
                                    <p:animEffect transition="in" filter="fade">
                                      <p:cBhvr>
                                        <p:cTn id="30" dur="500"/>
                                        <p:tgtEl>
                                          <p:spTgt spid="9"/>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500"/>
                                        <p:tgtEl>
                                          <p:spTgt spid="10">
                                            <p:txEl>
                                              <p:pRg st="0" end="0"/>
                                            </p:txEl>
                                          </p:spTgt>
                                        </p:tgtEl>
                                      </p:cBhvr>
                                    </p:animEffect>
                                  </p:childTnLst>
                                </p:cTn>
                              </p:par>
                            </p:childTnLst>
                          </p:cTn>
                        </p:par>
                        <p:par>
                          <p:cTn id="34" fill="hold">
                            <p:stCondLst>
                              <p:cond delay="2750"/>
                            </p:stCondLst>
                            <p:childTnLst>
                              <p:par>
                                <p:cTn id="35" presetID="49" presetClass="entr" presetSubtype="0" decel="100000" fill="hold" grpId="0" nodeType="afterEffect">
                                  <p:stCondLst>
                                    <p:cond delay="25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360"/>
                                          </p:val>
                                        </p:tav>
                                        <p:tav tm="100000">
                                          <p:val>
                                            <p:fltVal val="0"/>
                                          </p:val>
                                        </p:tav>
                                      </p:tavLst>
                                    </p:anim>
                                    <p:animEffect transition="in" filter="fade">
                                      <p:cBhvr>
                                        <p:cTn id="40" dur="500"/>
                                        <p:tgtEl>
                                          <p:spTgt spid="11"/>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wipe(left)">
                                      <p:cBhvr>
                                        <p:cTn id="4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22" presetClass="entr" presetSubtype="8"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p:tmplLst>
          <p:tmpl lvl="1">
            <p:tnLst>
              <p:par>
                <p:cTn presetID="22" presetClass="entr" presetSubtype="8"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animBg="1"/>
      <p:bldP spid="10" grpId="0" build="p">
        <p:tmplLst>
          <p:tmpl lvl="1">
            <p:tnLst>
              <p:par>
                <p:cTn presetID="2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build="p">
        <p:tmplLst>
          <p:tmpl lvl="1">
            <p:tnLst>
              <p:par>
                <p:cTn presetID="22" presetClass="entr" presetSubtype="8"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Image, Heading &amp;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0" name="図プレースホルダー 19"/>
          <p:cNvSpPr>
            <a:spLocks noGrp="1"/>
          </p:cNvSpPr>
          <p:nvPr>
            <p:ph type="pic" sz="quarter" idx="23" hasCustomPrompt="1"/>
          </p:nvPr>
        </p:nvSpPr>
        <p:spPr>
          <a:xfrm>
            <a:off x="861502" y="2540627"/>
            <a:ext cx="8747052" cy="6777938"/>
          </a:xfrm>
          <a:custGeom>
            <a:avLst/>
            <a:gdLst>
              <a:gd name="connsiteX0" fmla="*/ 674702 w 8747052"/>
              <a:gd name="connsiteY0" fmla="*/ 5481938 h 6777938"/>
              <a:gd name="connsiteX1" fmla="*/ 1322702 w 8747052"/>
              <a:gd name="connsiteY1" fmla="*/ 5481938 h 6777938"/>
              <a:gd name="connsiteX2" fmla="*/ 1322702 w 8747052"/>
              <a:gd name="connsiteY2" fmla="*/ 6129938 h 6777938"/>
              <a:gd name="connsiteX3" fmla="*/ 674702 w 8747052"/>
              <a:gd name="connsiteY3" fmla="*/ 6129938 h 6777938"/>
              <a:gd name="connsiteX4" fmla="*/ 1322702 w 8747052"/>
              <a:gd name="connsiteY4" fmla="*/ 4833938 h 6777938"/>
              <a:gd name="connsiteX5" fmla="*/ 1970702 w 8747052"/>
              <a:gd name="connsiteY5" fmla="*/ 4833938 h 6777938"/>
              <a:gd name="connsiteX6" fmla="*/ 1970702 w 8747052"/>
              <a:gd name="connsiteY6" fmla="*/ 5481938 h 6777938"/>
              <a:gd name="connsiteX7" fmla="*/ 1322702 w 8747052"/>
              <a:gd name="connsiteY7" fmla="*/ 5481938 h 6777938"/>
              <a:gd name="connsiteX8" fmla="*/ 0 w 8747052"/>
              <a:gd name="connsiteY8" fmla="*/ 4833938 h 6777938"/>
              <a:gd name="connsiteX9" fmla="*/ 648000 w 8747052"/>
              <a:gd name="connsiteY9" fmla="*/ 4833938 h 6777938"/>
              <a:gd name="connsiteX10" fmla="*/ 648000 w 8747052"/>
              <a:gd name="connsiteY10" fmla="*/ 5481938 h 6777938"/>
              <a:gd name="connsiteX11" fmla="*/ 0 w 8747052"/>
              <a:gd name="connsiteY11" fmla="*/ 5481938 h 6777938"/>
              <a:gd name="connsiteX12" fmla="*/ 7451052 w 8747052"/>
              <a:gd name="connsiteY12" fmla="*/ 1296000 h 6777938"/>
              <a:gd name="connsiteX13" fmla="*/ 8099052 w 8747052"/>
              <a:gd name="connsiteY13" fmla="*/ 1296000 h 6777938"/>
              <a:gd name="connsiteX14" fmla="*/ 8099052 w 8747052"/>
              <a:gd name="connsiteY14" fmla="*/ 1944000 h 6777938"/>
              <a:gd name="connsiteX15" fmla="*/ 7451052 w 8747052"/>
              <a:gd name="connsiteY15" fmla="*/ 1944000 h 6777938"/>
              <a:gd name="connsiteX16" fmla="*/ 6803052 w 8747052"/>
              <a:gd name="connsiteY16" fmla="*/ 648000 h 6777938"/>
              <a:gd name="connsiteX17" fmla="*/ 7451052 w 8747052"/>
              <a:gd name="connsiteY17" fmla="*/ 648000 h 6777938"/>
              <a:gd name="connsiteX18" fmla="*/ 7451052 w 8747052"/>
              <a:gd name="connsiteY18" fmla="*/ 1296000 h 6777938"/>
              <a:gd name="connsiteX19" fmla="*/ 6803052 w 8747052"/>
              <a:gd name="connsiteY19" fmla="*/ 1296000 h 6777938"/>
              <a:gd name="connsiteX20" fmla="*/ 6803052 w 8747052"/>
              <a:gd name="connsiteY20" fmla="*/ 5481938 h 6777938"/>
              <a:gd name="connsiteX21" fmla="*/ 2618703 w 8747052"/>
              <a:gd name="connsiteY21" fmla="*/ 5481938 h 6777938"/>
              <a:gd name="connsiteX22" fmla="*/ 2618703 w 8747052"/>
              <a:gd name="connsiteY22" fmla="*/ 6129938 h 6777938"/>
              <a:gd name="connsiteX23" fmla="*/ 1970703 w 8747052"/>
              <a:gd name="connsiteY23" fmla="*/ 6129938 h 6777938"/>
              <a:gd name="connsiteX24" fmla="*/ 1970703 w 8747052"/>
              <a:gd name="connsiteY24" fmla="*/ 6777938 h 6777938"/>
              <a:gd name="connsiteX25" fmla="*/ 1322703 w 8747052"/>
              <a:gd name="connsiteY25" fmla="*/ 6777938 h 6777938"/>
              <a:gd name="connsiteX26" fmla="*/ 1322703 w 8747052"/>
              <a:gd name="connsiteY26" fmla="*/ 6129938 h 6777938"/>
              <a:gd name="connsiteX27" fmla="*/ 1970703 w 8747052"/>
              <a:gd name="connsiteY27" fmla="*/ 6129938 h 6777938"/>
              <a:gd name="connsiteX28" fmla="*/ 1970703 w 8747052"/>
              <a:gd name="connsiteY28" fmla="*/ 5481938 h 6777938"/>
              <a:gd name="connsiteX29" fmla="*/ 1970703 w 8747052"/>
              <a:gd name="connsiteY29" fmla="*/ 5481938 h 6777938"/>
              <a:gd name="connsiteX30" fmla="*/ 1970703 w 8747052"/>
              <a:gd name="connsiteY30" fmla="*/ 648001 h 6777938"/>
              <a:gd name="connsiteX31" fmla="*/ 6803052 w 8747052"/>
              <a:gd name="connsiteY31" fmla="*/ 648001 h 6777938"/>
              <a:gd name="connsiteX32" fmla="*/ 8099052 w 8747052"/>
              <a:gd name="connsiteY32" fmla="*/ 648000 h 6777938"/>
              <a:gd name="connsiteX33" fmla="*/ 8747052 w 8747052"/>
              <a:gd name="connsiteY33" fmla="*/ 648000 h 6777938"/>
              <a:gd name="connsiteX34" fmla="*/ 8747052 w 8747052"/>
              <a:gd name="connsiteY34" fmla="*/ 1296000 h 6777938"/>
              <a:gd name="connsiteX35" fmla="*/ 8099052 w 8747052"/>
              <a:gd name="connsiteY35" fmla="*/ 1296000 h 6777938"/>
              <a:gd name="connsiteX36" fmla="*/ 7451052 w 8747052"/>
              <a:gd name="connsiteY36" fmla="*/ 0 h 6777938"/>
              <a:gd name="connsiteX37" fmla="*/ 8099052 w 8747052"/>
              <a:gd name="connsiteY37" fmla="*/ 0 h 6777938"/>
              <a:gd name="connsiteX38" fmla="*/ 8099052 w 8747052"/>
              <a:gd name="connsiteY38" fmla="*/ 648000 h 6777938"/>
              <a:gd name="connsiteX39" fmla="*/ 7451052 w 8747052"/>
              <a:gd name="connsiteY39" fmla="*/ 648000 h 6777938"/>
              <a:gd name="connsiteX40" fmla="*/ 6155052 w 8747052"/>
              <a:gd name="connsiteY40" fmla="*/ 0 h 6777938"/>
              <a:gd name="connsiteX41" fmla="*/ 6803052 w 8747052"/>
              <a:gd name="connsiteY41" fmla="*/ 0 h 6777938"/>
              <a:gd name="connsiteX42" fmla="*/ 6803052 w 8747052"/>
              <a:gd name="connsiteY42" fmla="*/ 648000 h 6777938"/>
              <a:gd name="connsiteX43" fmla="*/ 6155052 w 8747052"/>
              <a:gd name="connsiteY43" fmla="*/ 648000 h 677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747052" h="6777938">
                <a:moveTo>
                  <a:pt x="674702" y="5481938"/>
                </a:moveTo>
                <a:lnTo>
                  <a:pt x="1322702" y="5481938"/>
                </a:lnTo>
                <a:lnTo>
                  <a:pt x="1322702" y="6129938"/>
                </a:lnTo>
                <a:lnTo>
                  <a:pt x="674702" y="6129938"/>
                </a:lnTo>
                <a:close/>
                <a:moveTo>
                  <a:pt x="1322702" y="4833938"/>
                </a:moveTo>
                <a:lnTo>
                  <a:pt x="1970702" y="4833938"/>
                </a:lnTo>
                <a:lnTo>
                  <a:pt x="1970702" y="5481938"/>
                </a:lnTo>
                <a:lnTo>
                  <a:pt x="1322702" y="5481938"/>
                </a:lnTo>
                <a:close/>
                <a:moveTo>
                  <a:pt x="0" y="4833938"/>
                </a:moveTo>
                <a:lnTo>
                  <a:pt x="648000" y="4833938"/>
                </a:lnTo>
                <a:lnTo>
                  <a:pt x="648000" y="5481938"/>
                </a:lnTo>
                <a:lnTo>
                  <a:pt x="0" y="5481938"/>
                </a:lnTo>
                <a:close/>
                <a:moveTo>
                  <a:pt x="7451052" y="1296000"/>
                </a:moveTo>
                <a:lnTo>
                  <a:pt x="8099052" y="1296000"/>
                </a:lnTo>
                <a:lnTo>
                  <a:pt x="8099052" y="1944000"/>
                </a:lnTo>
                <a:lnTo>
                  <a:pt x="7451052" y="1944000"/>
                </a:lnTo>
                <a:close/>
                <a:moveTo>
                  <a:pt x="6803052" y="648000"/>
                </a:moveTo>
                <a:lnTo>
                  <a:pt x="7451052" y="648000"/>
                </a:lnTo>
                <a:lnTo>
                  <a:pt x="7451052" y="1296000"/>
                </a:lnTo>
                <a:lnTo>
                  <a:pt x="6803052" y="1296000"/>
                </a:lnTo>
                <a:lnTo>
                  <a:pt x="6803052" y="5481938"/>
                </a:lnTo>
                <a:lnTo>
                  <a:pt x="2618703" y="5481938"/>
                </a:lnTo>
                <a:lnTo>
                  <a:pt x="2618703" y="6129938"/>
                </a:lnTo>
                <a:lnTo>
                  <a:pt x="1970703" y="6129938"/>
                </a:lnTo>
                <a:lnTo>
                  <a:pt x="1970703" y="6777938"/>
                </a:lnTo>
                <a:lnTo>
                  <a:pt x="1322703" y="6777938"/>
                </a:lnTo>
                <a:lnTo>
                  <a:pt x="1322703" y="6129938"/>
                </a:lnTo>
                <a:lnTo>
                  <a:pt x="1970703" y="6129938"/>
                </a:lnTo>
                <a:lnTo>
                  <a:pt x="1970703" y="5481938"/>
                </a:lnTo>
                <a:lnTo>
                  <a:pt x="1970703" y="5481938"/>
                </a:lnTo>
                <a:lnTo>
                  <a:pt x="1970703" y="648001"/>
                </a:lnTo>
                <a:lnTo>
                  <a:pt x="6803052" y="648001"/>
                </a:lnTo>
                <a:close/>
                <a:moveTo>
                  <a:pt x="8099052" y="648000"/>
                </a:moveTo>
                <a:lnTo>
                  <a:pt x="8747052" y="648000"/>
                </a:lnTo>
                <a:lnTo>
                  <a:pt x="8747052" y="1296000"/>
                </a:lnTo>
                <a:lnTo>
                  <a:pt x="8099052" y="1296000"/>
                </a:lnTo>
                <a:close/>
                <a:moveTo>
                  <a:pt x="7451052" y="0"/>
                </a:moveTo>
                <a:lnTo>
                  <a:pt x="8099052" y="0"/>
                </a:lnTo>
                <a:lnTo>
                  <a:pt x="8099052" y="648000"/>
                </a:lnTo>
                <a:lnTo>
                  <a:pt x="7451052" y="648000"/>
                </a:lnTo>
                <a:close/>
                <a:moveTo>
                  <a:pt x="6155052" y="0"/>
                </a:moveTo>
                <a:lnTo>
                  <a:pt x="6803052" y="0"/>
                </a:lnTo>
                <a:lnTo>
                  <a:pt x="6803052" y="648000"/>
                </a:lnTo>
                <a:lnTo>
                  <a:pt x="6155052" y="648000"/>
                </a:lnTo>
                <a:close/>
              </a:path>
            </a:pathLst>
          </a:custGeom>
          <a:solidFill>
            <a:schemeClr val="accent1">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21" name="テキスト プレースホルダー 12"/>
          <p:cNvSpPr>
            <a:spLocks noGrp="1"/>
          </p:cNvSpPr>
          <p:nvPr>
            <p:ph type="body" sz="quarter" idx="12" hasCustomPrompt="1"/>
          </p:nvPr>
        </p:nvSpPr>
        <p:spPr>
          <a:xfrm>
            <a:off x="8226211" y="5779322"/>
            <a:ext cx="9045121" cy="2278828"/>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13" hasCustomPrompt="1"/>
          </p:nvPr>
        </p:nvSpPr>
        <p:spPr>
          <a:xfrm>
            <a:off x="8226211" y="4659375"/>
            <a:ext cx="9045121"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3" name="正方形/長方形 22"/>
          <p:cNvSpPr/>
          <p:nvPr userDrawn="1"/>
        </p:nvSpPr>
        <p:spPr>
          <a:xfrm>
            <a:off x="8337163" y="5497111"/>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01023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par>
                                <p:cTn id="9" presetID="14" presetClass="entr" presetSubtype="10" fill="hold" grpId="1"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1000"/>
                                        <p:tgtEl>
                                          <p:spTgt spid="20"/>
                                        </p:tgtEl>
                                      </p:cBhvr>
                                    </p:animEffect>
                                  </p:childTnLst>
                                </p:cTn>
                              </p:par>
                            </p:childTnLst>
                          </p:cTn>
                        </p:par>
                        <p:par>
                          <p:cTn id="12" fill="hold">
                            <p:stCondLst>
                              <p:cond delay="1000"/>
                            </p:stCondLst>
                            <p:childTnLst>
                              <p:par>
                                <p:cTn id="13" presetID="2" presetClass="entr" presetSubtype="8" decel="100000" fill="hold" grpId="0" nodeType="afterEffect">
                                  <p:stCondLst>
                                    <p:cond delay="25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p:tmplLst>
          <p:tmpl>
            <p:tnLst>
              <p:par>
                <p:cTn presetID="22" presetClass="entr" presetSubtype="8"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 Image, Heading &amp;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1" name="テキスト プレースホルダー 12"/>
          <p:cNvSpPr>
            <a:spLocks noGrp="1"/>
          </p:cNvSpPr>
          <p:nvPr>
            <p:ph type="body" sz="quarter" idx="12" hasCustomPrompt="1"/>
          </p:nvPr>
        </p:nvSpPr>
        <p:spPr>
          <a:xfrm>
            <a:off x="8226211" y="5779322"/>
            <a:ext cx="9045121" cy="2278828"/>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13" hasCustomPrompt="1"/>
          </p:nvPr>
        </p:nvSpPr>
        <p:spPr>
          <a:xfrm>
            <a:off x="8226211" y="4659375"/>
            <a:ext cx="9045121"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3" name="正方形/長方形 22"/>
          <p:cNvSpPr/>
          <p:nvPr userDrawn="1"/>
        </p:nvSpPr>
        <p:spPr>
          <a:xfrm>
            <a:off x="8337163" y="5497111"/>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4"/>
          <p:cNvSpPr>
            <a:spLocks noGrp="1"/>
          </p:cNvSpPr>
          <p:nvPr>
            <p:ph type="pic" sz="quarter" idx="14" hasCustomPrompt="1"/>
          </p:nvPr>
        </p:nvSpPr>
        <p:spPr>
          <a:xfrm>
            <a:off x="0" y="3171825"/>
            <a:ext cx="9322368" cy="4886325"/>
          </a:xfrm>
          <a:custGeom>
            <a:avLst/>
            <a:gdLst>
              <a:gd name="connsiteX0" fmla="*/ 8026368 w 9322368"/>
              <a:gd name="connsiteY0" fmla="*/ 648000 h 4886325"/>
              <a:gd name="connsiteX1" fmla="*/ 8674368 w 9322368"/>
              <a:gd name="connsiteY1" fmla="*/ 648000 h 4886325"/>
              <a:gd name="connsiteX2" fmla="*/ 8674368 w 9322368"/>
              <a:gd name="connsiteY2" fmla="*/ 1296000 h 4886325"/>
              <a:gd name="connsiteX3" fmla="*/ 8026368 w 9322368"/>
              <a:gd name="connsiteY3" fmla="*/ 1296000 h 4886325"/>
              <a:gd name="connsiteX4" fmla="*/ 8674368 w 9322368"/>
              <a:gd name="connsiteY4" fmla="*/ 0 h 4886325"/>
              <a:gd name="connsiteX5" fmla="*/ 9322368 w 9322368"/>
              <a:gd name="connsiteY5" fmla="*/ 0 h 4886325"/>
              <a:gd name="connsiteX6" fmla="*/ 9322368 w 9322368"/>
              <a:gd name="connsiteY6" fmla="*/ 648000 h 4886325"/>
              <a:gd name="connsiteX7" fmla="*/ 8674368 w 9322368"/>
              <a:gd name="connsiteY7" fmla="*/ 648000 h 4886325"/>
              <a:gd name="connsiteX8" fmla="*/ 0 w 9322368"/>
              <a:gd name="connsiteY8" fmla="*/ 0 h 4886325"/>
              <a:gd name="connsiteX9" fmla="*/ 7378368 w 9322368"/>
              <a:gd name="connsiteY9" fmla="*/ 0 h 4886325"/>
              <a:gd name="connsiteX10" fmla="*/ 8026368 w 9322368"/>
              <a:gd name="connsiteY10" fmla="*/ 0 h 4886325"/>
              <a:gd name="connsiteX11" fmla="*/ 8026368 w 9322368"/>
              <a:gd name="connsiteY11" fmla="*/ 648000 h 4886325"/>
              <a:gd name="connsiteX12" fmla="*/ 7378368 w 9322368"/>
              <a:gd name="connsiteY12" fmla="*/ 648000 h 4886325"/>
              <a:gd name="connsiteX13" fmla="*/ 7378368 w 9322368"/>
              <a:gd name="connsiteY13" fmla="*/ 1296000 h 4886325"/>
              <a:gd name="connsiteX14" fmla="*/ 8026368 w 9322368"/>
              <a:gd name="connsiteY14" fmla="*/ 1296000 h 4886325"/>
              <a:gd name="connsiteX15" fmla="*/ 8026368 w 9322368"/>
              <a:gd name="connsiteY15" fmla="*/ 1944000 h 4886325"/>
              <a:gd name="connsiteX16" fmla="*/ 7378368 w 9322368"/>
              <a:gd name="connsiteY16" fmla="*/ 1944000 h 4886325"/>
              <a:gd name="connsiteX17" fmla="*/ 7378368 w 9322368"/>
              <a:gd name="connsiteY17" fmla="*/ 4886325 h 4886325"/>
              <a:gd name="connsiteX18" fmla="*/ 0 w 9322368"/>
              <a:gd name="connsiteY18" fmla="*/ 488632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22368" h="4886325">
                <a:moveTo>
                  <a:pt x="8026368" y="648000"/>
                </a:moveTo>
                <a:lnTo>
                  <a:pt x="8674368" y="648000"/>
                </a:lnTo>
                <a:lnTo>
                  <a:pt x="8674368" y="1296000"/>
                </a:lnTo>
                <a:lnTo>
                  <a:pt x="8026368" y="1296000"/>
                </a:lnTo>
                <a:close/>
                <a:moveTo>
                  <a:pt x="8674368" y="0"/>
                </a:moveTo>
                <a:lnTo>
                  <a:pt x="9322368" y="0"/>
                </a:lnTo>
                <a:lnTo>
                  <a:pt x="9322368" y="648000"/>
                </a:lnTo>
                <a:lnTo>
                  <a:pt x="8674368" y="648000"/>
                </a:lnTo>
                <a:close/>
                <a:moveTo>
                  <a:pt x="0" y="0"/>
                </a:moveTo>
                <a:lnTo>
                  <a:pt x="7378368" y="0"/>
                </a:lnTo>
                <a:lnTo>
                  <a:pt x="8026368" y="0"/>
                </a:lnTo>
                <a:lnTo>
                  <a:pt x="8026368" y="648000"/>
                </a:lnTo>
                <a:lnTo>
                  <a:pt x="7378368" y="648000"/>
                </a:lnTo>
                <a:lnTo>
                  <a:pt x="7378368" y="1296000"/>
                </a:lnTo>
                <a:lnTo>
                  <a:pt x="8026368" y="1296000"/>
                </a:lnTo>
                <a:lnTo>
                  <a:pt x="8026368" y="1944000"/>
                </a:lnTo>
                <a:lnTo>
                  <a:pt x="7378368" y="1944000"/>
                </a:lnTo>
                <a:lnTo>
                  <a:pt x="7378368" y="4886325"/>
                </a:lnTo>
                <a:lnTo>
                  <a:pt x="0" y="4886325"/>
                </a:lnTo>
                <a:close/>
              </a:path>
            </a:pathLst>
          </a:custGeom>
          <a:solidFill>
            <a:schemeClr val="accent1">
              <a:lumMod val="20000"/>
              <a:lumOff val="80000"/>
            </a:schemeClr>
          </a:solidFill>
        </p:spPr>
        <p:txBody>
          <a:bodyPr wrap="square">
            <a:noAutofit/>
          </a:bodyPr>
          <a:lstStyle>
            <a:lvl1pPr>
              <a:defRPr sz="180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xmlns="" val="10243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vertical)">
                                      <p:cBhvr>
                                        <p:cTn id="7" dur="750"/>
                                        <p:tgtEl>
                                          <p:spTgt spid="15"/>
                                        </p:tgtEl>
                                      </p:cBhvr>
                                    </p:animEffect>
                                  </p:childTnLst>
                                </p:cTn>
                              </p:par>
                              <p:par>
                                <p:cTn id="8" presetID="2" presetClass="entr" presetSubtype="8" decel="100000"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2" presetClass="entr" presetSubtype="8" decel="100000" fill="hold" grpId="0" nodeType="afterEffect">
                                  <p:stCondLst>
                                    <p:cond delay="25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tmplLst>
          <p:tmpl>
            <p:tnLst>
              <p:par>
                <p:cTn presetID="22" presetClass="entr" presetSubtype="8"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15" grpId="0" animBg="1"/>
      <p:bldP spid="15"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amp; 3 Bulle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0" name="図プレースホルダー 19"/>
          <p:cNvSpPr>
            <a:spLocks noGrp="1"/>
          </p:cNvSpPr>
          <p:nvPr>
            <p:ph type="pic" sz="quarter" idx="23" hasCustomPrompt="1"/>
          </p:nvPr>
        </p:nvSpPr>
        <p:spPr>
          <a:xfrm>
            <a:off x="861502" y="2540627"/>
            <a:ext cx="8747052" cy="6777938"/>
          </a:xfrm>
          <a:custGeom>
            <a:avLst/>
            <a:gdLst>
              <a:gd name="connsiteX0" fmla="*/ 674702 w 8747052"/>
              <a:gd name="connsiteY0" fmla="*/ 5481938 h 6777938"/>
              <a:gd name="connsiteX1" fmla="*/ 1322702 w 8747052"/>
              <a:gd name="connsiteY1" fmla="*/ 5481938 h 6777938"/>
              <a:gd name="connsiteX2" fmla="*/ 1322702 w 8747052"/>
              <a:gd name="connsiteY2" fmla="*/ 6129938 h 6777938"/>
              <a:gd name="connsiteX3" fmla="*/ 674702 w 8747052"/>
              <a:gd name="connsiteY3" fmla="*/ 6129938 h 6777938"/>
              <a:gd name="connsiteX4" fmla="*/ 1322702 w 8747052"/>
              <a:gd name="connsiteY4" fmla="*/ 4833938 h 6777938"/>
              <a:gd name="connsiteX5" fmla="*/ 1970702 w 8747052"/>
              <a:gd name="connsiteY5" fmla="*/ 4833938 h 6777938"/>
              <a:gd name="connsiteX6" fmla="*/ 1970702 w 8747052"/>
              <a:gd name="connsiteY6" fmla="*/ 5481938 h 6777938"/>
              <a:gd name="connsiteX7" fmla="*/ 1322702 w 8747052"/>
              <a:gd name="connsiteY7" fmla="*/ 5481938 h 6777938"/>
              <a:gd name="connsiteX8" fmla="*/ 0 w 8747052"/>
              <a:gd name="connsiteY8" fmla="*/ 4833938 h 6777938"/>
              <a:gd name="connsiteX9" fmla="*/ 648000 w 8747052"/>
              <a:gd name="connsiteY9" fmla="*/ 4833938 h 6777938"/>
              <a:gd name="connsiteX10" fmla="*/ 648000 w 8747052"/>
              <a:gd name="connsiteY10" fmla="*/ 5481938 h 6777938"/>
              <a:gd name="connsiteX11" fmla="*/ 0 w 8747052"/>
              <a:gd name="connsiteY11" fmla="*/ 5481938 h 6777938"/>
              <a:gd name="connsiteX12" fmla="*/ 7451052 w 8747052"/>
              <a:gd name="connsiteY12" fmla="*/ 1296000 h 6777938"/>
              <a:gd name="connsiteX13" fmla="*/ 8099052 w 8747052"/>
              <a:gd name="connsiteY13" fmla="*/ 1296000 h 6777938"/>
              <a:gd name="connsiteX14" fmla="*/ 8099052 w 8747052"/>
              <a:gd name="connsiteY14" fmla="*/ 1944000 h 6777938"/>
              <a:gd name="connsiteX15" fmla="*/ 7451052 w 8747052"/>
              <a:gd name="connsiteY15" fmla="*/ 1944000 h 6777938"/>
              <a:gd name="connsiteX16" fmla="*/ 6803052 w 8747052"/>
              <a:gd name="connsiteY16" fmla="*/ 648000 h 6777938"/>
              <a:gd name="connsiteX17" fmla="*/ 7451052 w 8747052"/>
              <a:gd name="connsiteY17" fmla="*/ 648000 h 6777938"/>
              <a:gd name="connsiteX18" fmla="*/ 7451052 w 8747052"/>
              <a:gd name="connsiteY18" fmla="*/ 1296000 h 6777938"/>
              <a:gd name="connsiteX19" fmla="*/ 6803052 w 8747052"/>
              <a:gd name="connsiteY19" fmla="*/ 1296000 h 6777938"/>
              <a:gd name="connsiteX20" fmla="*/ 6803052 w 8747052"/>
              <a:gd name="connsiteY20" fmla="*/ 5481938 h 6777938"/>
              <a:gd name="connsiteX21" fmla="*/ 2618703 w 8747052"/>
              <a:gd name="connsiteY21" fmla="*/ 5481938 h 6777938"/>
              <a:gd name="connsiteX22" fmla="*/ 2618703 w 8747052"/>
              <a:gd name="connsiteY22" fmla="*/ 6129938 h 6777938"/>
              <a:gd name="connsiteX23" fmla="*/ 1970703 w 8747052"/>
              <a:gd name="connsiteY23" fmla="*/ 6129938 h 6777938"/>
              <a:gd name="connsiteX24" fmla="*/ 1970703 w 8747052"/>
              <a:gd name="connsiteY24" fmla="*/ 6777938 h 6777938"/>
              <a:gd name="connsiteX25" fmla="*/ 1322703 w 8747052"/>
              <a:gd name="connsiteY25" fmla="*/ 6777938 h 6777938"/>
              <a:gd name="connsiteX26" fmla="*/ 1322703 w 8747052"/>
              <a:gd name="connsiteY26" fmla="*/ 6129938 h 6777938"/>
              <a:gd name="connsiteX27" fmla="*/ 1970703 w 8747052"/>
              <a:gd name="connsiteY27" fmla="*/ 6129938 h 6777938"/>
              <a:gd name="connsiteX28" fmla="*/ 1970703 w 8747052"/>
              <a:gd name="connsiteY28" fmla="*/ 5481938 h 6777938"/>
              <a:gd name="connsiteX29" fmla="*/ 1970703 w 8747052"/>
              <a:gd name="connsiteY29" fmla="*/ 5481938 h 6777938"/>
              <a:gd name="connsiteX30" fmla="*/ 1970703 w 8747052"/>
              <a:gd name="connsiteY30" fmla="*/ 648001 h 6777938"/>
              <a:gd name="connsiteX31" fmla="*/ 6803052 w 8747052"/>
              <a:gd name="connsiteY31" fmla="*/ 648001 h 6777938"/>
              <a:gd name="connsiteX32" fmla="*/ 8099052 w 8747052"/>
              <a:gd name="connsiteY32" fmla="*/ 648000 h 6777938"/>
              <a:gd name="connsiteX33" fmla="*/ 8747052 w 8747052"/>
              <a:gd name="connsiteY33" fmla="*/ 648000 h 6777938"/>
              <a:gd name="connsiteX34" fmla="*/ 8747052 w 8747052"/>
              <a:gd name="connsiteY34" fmla="*/ 1296000 h 6777938"/>
              <a:gd name="connsiteX35" fmla="*/ 8099052 w 8747052"/>
              <a:gd name="connsiteY35" fmla="*/ 1296000 h 6777938"/>
              <a:gd name="connsiteX36" fmla="*/ 7451052 w 8747052"/>
              <a:gd name="connsiteY36" fmla="*/ 0 h 6777938"/>
              <a:gd name="connsiteX37" fmla="*/ 8099052 w 8747052"/>
              <a:gd name="connsiteY37" fmla="*/ 0 h 6777938"/>
              <a:gd name="connsiteX38" fmla="*/ 8099052 w 8747052"/>
              <a:gd name="connsiteY38" fmla="*/ 648000 h 6777938"/>
              <a:gd name="connsiteX39" fmla="*/ 7451052 w 8747052"/>
              <a:gd name="connsiteY39" fmla="*/ 648000 h 6777938"/>
              <a:gd name="connsiteX40" fmla="*/ 6155052 w 8747052"/>
              <a:gd name="connsiteY40" fmla="*/ 0 h 6777938"/>
              <a:gd name="connsiteX41" fmla="*/ 6803052 w 8747052"/>
              <a:gd name="connsiteY41" fmla="*/ 0 h 6777938"/>
              <a:gd name="connsiteX42" fmla="*/ 6803052 w 8747052"/>
              <a:gd name="connsiteY42" fmla="*/ 648000 h 6777938"/>
              <a:gd name="connsiteX43" fmla="*/ 6155052 w 8747052"/>
              <a:gd name="connsiteY43" fmla="*/ 648000 h 677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747052" h="6777938">
                <a:moveTo>
                  <a:pt x="674702" y="5481938"/>
                </a:moveTo>
                <a:lnTo>
                  <a:pt x="1322702" y="5481938"/>
                </a:lnTo>
                <a:lnTo>
                  <a:pt x="1322702" y="6129938"/>
                </a:lnTo>
                <a:lnTo>
                  <a:pt x="674702" y="6129938"/>
                </a:lnTo>
                <a:close/>
                <a:moveTo>
                  <a:pt x="1322702" y="4833938"/>
                </a:moveTo>
                <a:lnTo>
                  <a:pt x="1970702" y="4833938"/>
                </a:lnTo>
                <a:lnTo>
                  <a:pt x="1970702" y="5481938"/>
                </a:lnTo>
                <a:lnTo>
                  <a:pt x="1322702" y="5481938"/>
                </a:lnTo>
                <a:close/>
                <a:moveTo>
                  <a:pt x="0" y="4833938"/>
                </a:moveTo>
                <a:lnTo>
                  <a:pt x="648000" y="4833938"/>
                </a:lnTo>
                <a:lnTo>
                  <a:pt x="648000" y="5481938"/>
                </a:lnTo>
                <a:lnTo>
                  <a:pt x="0" y="5481938"/>
                </a:lnTo>
                <a:close/>
                <a:moveTo>
                  <a:pt x="7451052" y="1296000"/>
                </a:moveTo>
                <a:lnTo>
                  <a:pt x="8099052" y="1296000"/>
                </a:lnTo>
                <a:lnTo>
                  <a:pt x="8099052" y="1944000"/>
                </a:lnTo>
                <a:lnTo>
                  <a:pt x="7451052" y="1944000"/>
                </a:lnTo>
                <a:close/>
                <a:moveTo>
                  <a:pt x="6803052" y="648000"/>
                </a:moveTo>
                <a:lnTo>
                  <a:pt x="7451052" y="648000"/>
                </a:lnTo>
                <a:lnTo>
                  <a:pt x="7451052" y="1296000"/>
                </a:lnTo>
                <a:lnTo>
                  <a:pt x="6803052" y="1296000"/>
                </a:lnTo>
                <a:lnTo>
                  <a:pt x="6803052" y="5481938"/>
                </a:lnTo>
                <a:lnTo>
                  <a:pt x="2618703" y="5481938"/>
                </a:lnTo>
                <a:lnTo>
                  <a:pt x="2618703" y="6129938"/>
                </a:lnTo>
                <a:lnTo>
                  <a:pt x="1970703" y="6129938"/>
                </a:lnTo>
                <a:lnTo>
                  <a:pt x="1970703" y="6777938"/>
                </a:lnTo>
                <a:lnTo>
                  <a:pt x="1322703" y="6777938"/>
                </a:lnTo>
                <a:lnTo>
                  <a:pt x="1322703" y="6129938"/>
                </a:lnTo>
                <a:lnTo>
                  <a:pt x="1970703" y="6129938"/>
                </a:lnTo>
                <a:lnTo>
                  <a:pt x="1970703" y="5481938"/>
                </a:lnTo>
                <a:lnTo>
                  <a:pt x="1970703" y="5481938"/>
                </a:lnTo>
                <a:lnTo>
                  <a:pt x="1970703" y="648001"/>
                </a:lnTo>
                <a:lnTo>
                  <a:pt x="6803052" y="648001"/>
                </a:lnTo>
                <a:close/>
                <a:moveTo>
                  <a:pt x="8099052" y="648000"/>
                </a:moveTo>
                <a:lnTo>
                  <a:pt x="8747052" y="648000"/>
                </a:lnTo>
                <a:lnTo>
                  <a:pt x="8747052" y="1296000"/>
                </a:lnTo>
                <a:lnTo>
                  <a:pt x="8099052" y="1296000"/>
                </a:lnTo>
                <a:close/>
                <a:moveTo>
                  <a:pt x="7451052" y="0"/>
                </a:moveTo>
                <a:lnTo>
                  <a:pt x="8099052" y="0"/>
                </a:lnTo>
                <a:lnTo>
                  <a:pt x="8099052" y="648000"/>
                </a:lnTo>
                <a:lnTo>
                  <a:pt x="7451052" y="648000"/>
                </a:lnTo>
                <a:close/>
                <a:moveTo>
                  <a:pt x="6155052" y="0"/>
                </a:moveTo>
                <a:lnTo>
                  <a:pt x="6803052" y="0"/>
                </a:lnTo>
                <a:lnTo>
                  <a:pt x="6803052" y="648000"/>
                </a:lnTo>
                <a:lnTo>
                  <a:pt x="6155052" y="648000"/>
                </a:lnTo>
                <a:close/>
              </a:path>
            </a:pathLst>
          </a:custGeom>
          <a:solidFill>
            <a:schemeClr val="accent1">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9" name="円/楕円 4"/>
          <p:cNvSpPr/>
          <p:nvPr userDrawn="1"/>
        </p:nvSpPr>
        <p:spPr>
          <a:xfrm>
            <a:off x="8319890" y="5176461"/>
            <a:ext cx="437647" cy="438275"/>
          </a:xfrm>
          <a:prstGeom prst="rect">
            <a:avLst/>
          </a:prstGeom>
          <a:solidFill>
            <a:schemeClr val="accent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4"/>
          <p:cNvSpPr/>
          <p:nvPr userDrawn="1"/>
        </p:nvSpPr>
        <p:spPr>
          <a:xfrm>
            <a:off x="8319890" y="6147528"/>
            <a:ext cx="437647" cy="438275"/>
          </a:xfrm>
          <a:prstGeom prst="rect">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4"/>
          <p:cNvSpPr/>
          <p:nvPr userDrawn="1"/>
        </p:nvSpPr>
        <p:spPr>
          <a:xfrm>
            <a:off x="8310165" y="7118595"/>
            <a:ext cx="437647" cy="438275"/>
          </a:xfrm>
          <a:prstGeom prst="rect">
            <a:avLst/>
          </a:prstGeom>
          <a:solidFill>
            <a:schemeClr val="accent3"/>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2"/>
          <p:cNvSpPr>
            <a:spLocks noGrp="1"/>
          </p:cNvSpPr>
          <p:nvPr>
            <p:ph type="body" sz="quarter" idx="13" hasCustomPrompt="1"/>
          </p:nvPr>
        </p:nvSpPr>
        <p:spPr>
          <a:xfrm>
            <a:off x="8899980" y="5022083"/>
            <a:ext cx="892925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13" name="テキスト プレースホルダー 12"/>
          <p:cNvSpPr>
            <a:spLocks noGrp="1"/>
          </p:cNvSpPr>
          <p:nvPr>
            <p:ph type="body" sz="quarter" idx="24" hasCustomPrompt="1"/>
          </p:nvPr>
        </p:nvSpPr>
        <p:spPr>
          <a:xfrm>
            <a:off x="8899980" y="5993150"/>
            <a:ext cx="892925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25" hasCustomPrompt="1"/>
          </p:nvPr>
        </p:nvSpPr>
        <p:spPr>
          <a:xfrm>
            <a:off x="8899979" y="6964217"/>
            <a:ext cx="892925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264979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par>
                                <p:cTn id="9" presetID="14" presetClass="entr" presetSubtype="10" fill="hold" grpId="1"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1000"/>
                                        <p:tgtEl>
                                          <p:spTgt spid="20"/>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2" presetClass="entr" presetSubtype="2" fill="hold" grpId="0" nodeType="withEffect">
                                  <p:stCondLst>
                                    <p:cond delay="10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right)">
                                      <p:cBhvr>
                                        <p:cTn id="19" dur="500"/>
                                        <p:tgtEl>
                                          <p:spTgt spid="12">
                                            <p:txEl>
                                              <p:pRg st="0" end="0"/>
                                            </p:txEl>
                                          </p:spTgt>
                                        </p:tgtEl>
                                      </p:cBhvr>
                                    </p:animEffect>
                                  </p:childTnLst>
                                </p:cTn>
                              </p:par>
                            </p:childTnLst>
                          </p:cTn>
                        </p:par>
                        <p:par>
                          <p:cTn id="20" fill="hold">
                            <p:stCondLst>
                              <p:cond delay="1600"/>
                            </p:stCondLst>
                            <p:childTnLst>
                              <p:par>
                                <p:cTn id="21" presetID="2" presetClass="entr" presetSubtype="2" decel="10000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2" presetClass="entr" presetSubtype="2" fill="hold" grpId="0" nodeType="withEffect">
                                  <p:stCondLst>
                                    <p:cond delay="1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right)">
                                      <p:cBhvr>
                                        <p:cTn id="27" dur="500"/>
                                        <p:tgtEl>
                                          <p:spTgt spid="13">
                                            <p:txEl>
                                              <p:pRg st="0" end="0"/>
                                            </p:txEl>
                                          </p:spTgt>
                                        </p:tgtEl>
                                      </p:cBhvr>
                                    </p:animEffect>
                                  </p:childTnLst>
                                </p:cTn>
                              </p:par>
                            </p:childTnLst>
                          </p:cTn>
                        </p:par>
                        <p:par>
                          <p:cTn id="28" fill="hold">
                            <p:stCondLst>
                              <p:cond delay="2200"/>
                            </p:stCondLst>
                            <p:childTnLst>
                              <p:par>
                                <p:cTn id="29" presetID="2" presetClass="entr" presetSubtype="2" decel="10000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2" presetClass="entr" presetSubtype="2" fill="hold" grpId="0" nodeType="withEffect">
                                  <p:stCondLst>
                                    <p:cond delay="10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righ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9" grpId="0" animBg="1"/>
      <p:bldP spid="10" grpId="0" animBg="1"/>
      <p:bldP spid="11" grpId="0" animBg="1"/>
      <p:bldP spid="12" grpId="0" build="p">
        <p:tmplLst>
          <p:tmpl lvl="1">
            <p:tnLst>
              <p:par>
                <p:cTn presetID="22" presetClass="entr" presetSubtype="2"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Effect transition="in" filter="wipe(right)">
                      <p:cBhvr>
                        <p:cTn dur="500"/>
                        <p:tgtEl>
                          <p:spTgt spid="12"/>
                        </p:tgtEl>
                      </p:cBhvr>
                    </p:animEffect>
                  </p:childTnLst>
                </p:cTn>
              </p:par>
            </p:tnLst>
          </p:tmpl>
        </p:tmplLst>
      </p:bldP>
      <p:bldP spid="13" grpId="0" build="p">
        <p:tmplLst>
          <p:tmpl lvl="1">
            <p:tnLst>
              <p:par>
                <p:cTn presetID="22" presetClass="entr" presetSubtype="2"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2" presetClass="entr" presetSubtype="2"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5" name="図プレースホルダー 64"/>
          <p:cNvSpPr>
            <a:spLocks noGrp="1"/>
          </p:cNvSpPr>
          <p:nvPr>
            <p:ph type="pic" sz="quarter" idx="43" hasCustomPrompt="1"/>
          </p:nvPr>
        </p:nvSpPr>
        <p:spPr>
          <a:xfrm>
            <a:off x="1169858" y="2450473"/>
            <a:ext cx="3378565" cy="3377012"/>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a:defRPr sz="1800" baseline="0"/>
            </a:lvl1pPr>
          </a:lstStyle>
          <a:p>
            <a:r>
              <a:rPr kumimoji="1" lang="en-US" altLang="ja-JP" dirty="0"/>
              <a:t>Insert an image</a:t>
            </a:r>
            <a:endParaRPr kumimoji="1" lang="ja-JP" altLang="en-US" dirty="0"/>
          </a:p>
        </p:txBody>
      </p:sp>
      <p:sp>
        <p:nvSpPr>
          <p:cNvPr id="18" name="円/楕円 4"/>
          <p:cNvSpPr/>
          <p:nvPr userDrawn="1"/>
        </p:nvSpPr>
        <p:spPr>
          <a:xfrm>
            <a:off x="1135084" y="6304855"/>
            <a:ext cx="717550" cy="718579"/>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25"/>
          <p:cNvSpPr>
            <a:spLocks noGrp="1"/>
          </p:cNvSpPr>
          <p:nvPr>
            <p:ph type="pic" sz="quarter" idx="44" hasCustomPrompt="1"/>
          </p:nvPr>
        </p:nvSpPr>
        <p:spPr>
          <a:xfrm>
            <a:off x="1227008" y="6397293"/>
            <a:ext cx="533702" cy="533702"/>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3" name="テキスト プレースホルダー 12"/>
          <p:cNvSpPr>
            <a:spLocks noGrp="1"/>
          </p:cNvSpPr>
          <p:nvPr>
            <p:ph type="body" sz="quarter" idx="12" hasCustomPrompt="1"/>
          </p:nvPr>
        </p:nvSpPr>
        <p:spPr>
          <a:xfrm>
            <a:off x="1944558" y="6368154"/>
            <a:ext cx="2603865" cy="562841"/>
          </a:xfrm>
        </p:spPr>
        <p:txBody>
          <a:bodyPr anchor="ctr">
            <a:normAutofit/>
          </a:bodyPr>
          <a:lstStyle>
            <a:lvl1pPr>
              <a:defRPr sz="1600" baseline="0"/>
            </a:lvl1pPr>
          </a:lstStyle>
          <a:p>
            <a:pPr lvl="0"/>
            <a:r>
              <a:rPr kumimoji="1" lang="en-US" altLang="ja-JP" dirty="0"/>
              <a:t>Text goes here</a:t>
            </a:r>
            <a:endParaRPr kumimoji="1" lang="ja-JP" altLang="en-US" dirty="0"/>
          </a:p>
        </p:txBody>
      </p:sp>
      <p:sp>
        <p:nvSpPr>
          <p:cNvPr id="27" name="円/楕円 4"/>
          <p:cNvSpPr/>
          <p:nvPr userDrawn="1"/>
        </p:nvSpPr>
        <p:spPr>
          <a:xfrm>
            <a:off x="1135084" y="7212845"/>
            <a:ext cx="717550" cy="718579"/>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25"/>
          <p:cNvSpPr>
            <a:spLocks noGrp="1"/>
          </p:cNvSpPr>
          <p:nvPr>
            <p:ph type="pic" sz="quarter" idx="45" hasCustomPrompt="1"/>
          </p:nvPr>
        </p:nvSpPr>
        <p:spPr>
          <a:xfrm>
            <a:off x="1227008" y="7305283"/>
            <a:ext cx="533702" cy="533702"/>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9" name="テキスト プレースホルダー 12"/>
          <p:cNvSpPr>
            <a:spLocks noGrp="1"/>
          </p:cNvSpPr>
          <p:nvPr>
            <p:ph type="body" sz="quarter" idx="46" hasCustomPrompt="1"/>
          </p:nvPr>
        </p:nvSpPr>
        <p:spPr>
          <a:xfrm>
            <a:off x="1944558" y="7276144"/>
            <a:ext cx="2603865" cy="562841"/>
          </a:xfrm>
        </p:spPr>
        <p:txBody>
          <a:bodyPr anchor="ctr">
            <a:normAutofit/>
          </a:bodyPr>
          <a:lstStyle>
            <a:lvl1pPr>
              <a:defRPr sz="1600" baseline="0"/>
            </a:lvl1pPr>
          </a:lstStyle>
          <a:p>
            <a:pPr lvl="0"/>
            <a:r>
              <a:rPr kumimoji="1" lang="en-US" altLang="ja-JP" dirty="0"/>
              <a:t>Text goes here</a:t>
            </a:r>
            <a:endParaRPr kumimoji="1" lang="ja-JP" altLang="en-US" dirty="0"/>
          </a:p>
        </p:txBody>
      </p:sp>
      <p:sp>
        <p:nvSpPr>
          <p:cNvPr id="30" name="円/楕円 4"/>
          <p:cNvSpPr/>
          <p:nvPr userDrawn="1"/>
        </p:nvSpPr>
        <p:spPr>
          <a:xfrm>
            <a:off x="1135084" y="8149976"/>
            <a:ext cx="717550" cy="718579"/>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図プレースホルダー 25"/>
          <p:cNvSpPr>
            <a:spLocks noGrp="1"/>
          </p:cNvSpPr>
          <p:nvPr>
            <p:ph type="pic" sz="quarter" idx="47" hasCustomPrompt="1"/>
          </p:nvPr>
        </p:nvSpPr>
        <p:spPr>
          <a:xfrm>
            <a:off x="1227008" y="8242414"/>
            <a:ext cx="533702" cy="533702"/>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2" name="テキスト プレースホルダー 12"/>
          <p:cNvSpPr>
            <a:spLocks noGrp="1"/>
          </p:cNvSpPr>
          <p:nvPr>
            <p:ph type="body" sz="quarter" idx="48" hasCustomPrompt="1"/>
          </p:nvPr>
        </p:nvSpPr>
        <p:spPr>
          <a:xfrm>
            <a:off x="1944558" y="8213275"/>
            <a:ext cx="2603865" cy="562841"/>
          </a:xfrm>
        </p:spPr>
        <p:txBody>
          <a:bodyPr anchor="ctr">
            <a:normAutofit/>
          </a:bodyPr>
          <a:lstStyle>
            <a:lvl1pPr>
              <a:defRPr sz="16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49" hasCustomPrompt="1"/>
          </p:nvPr>
        </p:nvSpPr>
        <p:spPr>
          <a:xfrm>
            <a:off x="4924210" y="3647411"/>
            <a:ext cx="5781889" cy="1889006"/>
          </a:xfrm>
        </p:spPr>
        <p:txBody>
          <a:bodyPr>
            <a:normAutofit/>
          </a:bodyPr>
          <a:lstStyle>
            <a:lvl1pPr>
              <a:defRPr sz="1800" baseline="0"/>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13" hasCustomPrompt="1"/>
          </p:nvPr>
        </p:nvSpPr>
        <p:spPr>
          <a:xfrm>
            <a:off x="4924210" y="2267231"/>
            <a:ext cx="5781889"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5035163" y="3465523"/>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2"/>
          <p:cNvSpPr>
            <a:spLocks noGrp="1"/>
          </p:cNvSpPr>
          <p:nvPr>
            <p:ph type="body" sz="quarter" idx="50" hasCustomPrompt="1"/>
          </p:nvPr>
        </p:nvSpPr>
        <p:spPr>
          <a:xfrm>
            <a:off x="4924210" y="2838434"/>
            <a:ext cx="5781889" cy="610489"/>
          </a:xfrm>
        </p:spPr>
        <p:txBody>
          <a:bodyPr anchor="ctr">
            <a:noAutofit/>
          </a:bodyPr>
          <a:lstStyle>
            <a:lvl1pPr>
              <a:lnSpc>
                <a:spcPct val="100000"/>
              </a:lnSpc>
              <a:spcBef>
                <a:spcPts val="0"/>
              </a:spcBef>
              <a:defRPr sz="2400" baseline="0">
                <a:solidFill>
                  <a:schemeClr val="accent1"/>
                </a:solidFill>
                <a:latin typeface="Ubuntu Medium" panose="020B0604030602030204" pitchFamily="34" charset="0"/>
              </a:defRPr>
            </a:lvl1pPr>
          </a:lstStyle>
          <a:p>
            <a:pPr lvl="0"/>
            <a:r>
              <a:rPr kumimoji="1" lang="en-US" altLang="ja-JP" dirty="0"/>
              <a:t>Heading Goes Here</a:t>
            </a:r>
            <a:endParaRPr kumimoji="1" lang="ja-JP" altLang="en-US" dirty="0"/>
          </a:p>
        </p:txBody>
      </p:sp>
      <p:cxnSp>
        <p:nvCxnSpPr>
          <p:cNvPr id="37" name="直線コネクタ 36"/>
          <p:cNvCxnSpPr/>
          <p:nvPr userDrawn="1"/>
        </p:nvCxnSpPr>
        <p:spPr>
          <a:xfrm>
            <a:off x="11239577" y="2616868"/>
            <a:ext cx="1" cy="77049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39" idx="4"/>
            <a:endCxn id="44" idx="0"/>
          </p:cNvCxnSpPr>
          <p:nvPr userDrawn="1"/>
        </p:nvCxnSpPr>
        <p:spPr>
          <a:xfrm>
            <a:off x="11239578" y="3772760"/>
            <a:ext cx="0" cy="109082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44" idx="4"/>
            <a:endCxn id="46" idx="0"/>
          </p:cNvCxnSpPr>
          <p:nvPr userDrawn="1"/>
        </p:nvCxnSpPr>
        <p:spPr>
          <a:xfrm>
            <a:off x="11239578" y="5248983"/>
            <a:ext cx="0" cy="109082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46" idx="4"/>
          </p:cNvCxnSpPr>
          <p:nvPr userDrawn="1"/>
        </p:nvCxnSpPr>
        <p:spPr>
          <a:xfrm flipH="1">
            <a:off x="11239577" y="6725206"/>
            <a:ext cx="1" cy="109082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涙形 37"/>
          <p:cNvSpPr/>
          <p:nvPr userDrawn="1"/>
        </p:nvSpPr>
        <p:spPr>
          <a:xfrm rot="8100000">
            <a:off x="11030988" y="2353630"/>
            <a:ext cx="417178" cy="417178"/>
          </a:xfrm>
          <a:prstGeom prst="teardrop">
            <a:avLst/>
          </a:prstGeom>
          <a:solidFill>
            <a:schemeClr val="tx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userDrawn="1"/>
        </p:nvSpPr>
        <p:spPr>
          <a:xfrm>
            <a:off x="11046879" y="3387363"/>
            <a:ext cx="385397" cy="385397"/>
          </a:xfrm>
          <a:prstGeom prst="ellipse">
            <a:avLst/>
          </a:prstGeom>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p:cNvSpPr/>
          <p:nvPr userDrawn="1"/>
        </p:nvSpPr>
        <p:spPr>
          <a:xfrm>
            <a:off x="11046879" y="4863586"/>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p:cNvSpPr/>
          <p:nvPr userDrawn="1"/>
        </p:nvSpPr>
        <p:spPr>
          <a:xfrm>
            <a:off x="11046879" y="6339809"/>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p:cNvSpPr/>
          <p:nvPr userDrawn="1"/>
        </p:nvSpPr>
        <p:spPr>
          <a:xfrm>
            <a:off x="11046879" y="7816031"/>
            <a:ext cx="385397" cy="385397"/>
          </a:xfrm>
          <a:prstGeom prst="ellipse">
            <a:avLst/>
          </a:prstGeom>
          <a:solidFill>
            <a:schemeClr val="accent5"/>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2"/>
          <p:cNvSpPr>
            <a:spLocks noGrp="1"/>
          </p:cNvSpPr>
          <p:nvPr>
            <p:ph type="body" sz="quarter" idx="51" hasCustomPrompt="1"/>
          </p:nvPr>
        </p:nvSpPr>
        <p:spPr>
          <a:xfrm>
            <a:off x="11534568" y="2318517"/>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4" name="テキスト プレースホルダー 12"/>
          <p:cNvSpPr>
            <a:spLocks noGrp="1"/>
          </p:cNvSpPr>
          <p:nvPr>
            <p:ph type="body" sz="quarter" idx="52" hasCustomPrompt="1"/>
          </p:nvPr>
        </p:nvSpPr>
        <p:spPr>
          <a:xfrm>
            <a:off x="11534567" y="3336429"/>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6" name="テキスト プレースホルダー 12"/>
          <p:cNvSpPr>
            <a:spLocks noGrp="1"/>
          </p:cNvSpPr>
          <p:nvPr>
            <p:ph type="body" sz="quarter" idx="53" hasCustomPrompt="1"/>
          </p:nvPr>
        </p:nvSpPr>
        <p:spPr>
          <a:xfrm>
            <a:off x="11534568" y="3823693"/>
            <a:ext cx="5634586" cy="874265"/>
          </a:xfrm>
        </p:spPr>
        <p:txBody>
          <a:bodyPr>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0" name="テキスト プレースホルダー 12"/>
          <p:cNvSpPr>
            <a:spLocks noGrp="1"/>
          </p:cNvSpPr>
          <p:nvPr>
            <p:ph type="body" sz="quarter" idx="54" hasCustomPrompt="1"/>
          </p:nvPr>
        </p:nvSpPr>
        <p:spPr>
          <a:xfrm>
            <a:off x="11534567" y="4793549"/>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1" name="テキスト プレースホルダー 12"/>
          <p:cNvSpPr>
            <a:spLocks noGrp="1"/>
          </p:cNvSpPr>
          <p:nvPr>
            <p:ph type="body" sz="quarter" idx="55" hasCustomPrompt="1"/>
          </p:nvPr>
        </p:nvSpPr>
        <p:spPr>
          <a:xfrm>
            <a:off x="11534568" y="5280813"/>
            <a:ext cx="5634586" cy="874265"/>
          </a:xfrm>
        </p:spPr>
        <p:txBody>
          <a:bodyPr>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p:ph type="body" sz="quarter" idx="56" hasCustomPrompt="1"/>
          </p:nvPr>
        </p:nvSpPr>
        <p:spPr>
          <a:xfrm>
            <a:off x="11534566" y="6250669"/>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3" name="テキスト プレースホルダー 12"/>
          <p:cNvSpPr>
            <a:spLocks noGrp="1"/>
          </p:cNvSpPr>
          <p:nvPr>
            <p:ph type="body" sz="quarter" idx="57" hasCustomPrompt="1"/>
          </p:nvPr>
        </p:nvSpPr>
        <p:spPr>
          <a:xfrm>
            <a:off x="11534567" y="6737933"/>
            <a:ext cx="5634586" cy="874265"/>
          </a:xfrm>
        </p:spPr>
        <p:txBody>
          <a:bodyPr>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4" name="テキスト プレースホルダー 12"/>
          <p:cNvSpPr>
            <a:spLocks noGrp="1"/>
          </p:cNvSpPr>
          <p:nvPr>
            <p:ph type="body" sz="quarter" idx="58" hasCustomPrompt="1"/>
          </p:nvPr>
        </p:nvSpPr>
        <p:spPr>
          <a:xfrm>
            <a:off x="11534565" y="7714164"/>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5" name="テキスト プレースホルダー 12"/>
          <p:cNvSpPr>
            <a:spLocks noGrp="1"/>
          </p:cNvSpPr>
          <p:nvPr>
            <p:ph type="body" sz="quarter" idx="59" hasCustomPrompt="1"/>
          </p:nvPr>
        </p:nvSpPr>
        <p:spPr>
          <a:xfrm>
            <a:off x="11534566" y="8201428"/>
            <a:ext cx="5634586" cy="874265"/>
          </a:xfrm>
        </p:spPr>
        <p:txBody>
          <a:bodyPr>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6" name="テキスト プレースホルダー 12"/>
          <p:cNvSpPr>
            <a:spLocks noGrp="1"/>
          </p:cNvSpPr>
          <p:nvPr>
            <p:ph type="body" sz="quarter" idx="60" hasCustomPrompt="1"/>
          </p:nvPr>
        </p:nvSpPr>
        <p:spPr>
          <a:xfrm>
            <a:off x="4924210" y="5718579"/>
            <a:ext cx="5777098"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7" name="テキスト プレースホルダー 12"/>
          <p:cNvSpPr>
            <a:spLocks noGrp="1"/>
          </p:cNvSpPr>
          <p:nvPr>
            <p:ph type="body" sz="quarter" idx="61" hasCustomPrompt="1"/>
          </p:nvPr>
        </p:nvSpPr>
        <p:spPr>
          <a:xfrm>
            <a:off x="4924210" y="6205843"/>
            <a:ext cx="5777098" cy="1143436"/>
          </a:xfrm>
        </p:spPr>
        <p:txBody>
          <a:bodyPr numCol="2">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8" name="テキスト プレースホルダー 12"/>
          <p:cNvSpPr>
            <a:spLocks noGrp="1"/>
          </p:cNvSpPr>
          <p:nvPr>
            <p:ph type="body" sz="quarter" idx="62" hasCustomPrompt="1"/>
          </p:nvPr>
        </p:nvSpPr>
        <p:spPr>
          <a:xfrm>
            <a:off x="4924210" y="7475020"/>
            <a:ext cx="5777098"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9" name="テキスト プレースホルダー 12"/>
          <p:cNvSpPr>
            <a:spLocks noGrp="1"/>
          </p:cNvSpPr>
          <p:nvPr>
            <p:ph type="body" sz="quarter" idx="63" hasCustomPrompt="1"/>
          </p:nvPr>
        </p:nvSpPr>
        <p:spPr>
          <a:xfrm>
            <a:off x="4924210" y="7962284"/>
            <a:ext cx="5777098" cy="1150651"/>
          </a:xfrm>
        </p:spPr>
        <p:txBody>
          <a:bodyPr numCol="2">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41445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 calcmode="lin" valueType="num">
                                      <p:cBhvr>
                                        <p:cTn id="13" dur="500" fill="hold"/>
                                        <p:tgtEl>
                                          <p:spTgt spid="18"/>
                                        </p:tgtEl>
                                        <p:attrNameLst>
                                          <p:attrName>style.rotation</p:attrName>
                                        </p:attrNameLst>
                                      </p:cBhvr>
                                      <p:tavLst>
                                        <p:tav tm="0">
                                          <p:val>
                                            <p:fltVal val="360"/>
                                          </p:val>
                                        </p:tav>
                                        <p:tav tm="100000">
                                          <p:val>
                                            <p:fltVal val="0"/>
                                          </p:val>
                                        </p:tav>
                                      </p:tavLst>
                                    </p:anim>
                                    <p:animEffect transition="in" filter="fade">
                                      <p:cBhvr>
                                        <p:cTn id="14" dur="500"/>
                                        <p:tgtEl>
                                          <p:spTgt spid="18"/>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 calcmode="lin" valueType="num">
                                      <p:cBhvr>
                                        <p:cTn id="19" dur="500" fill="hold"/>
                                        <p:tgtEl>
                                          <p:spTgt spid="19"/>
                                        </p:tgtEl>
                                        <p:attrNameLst>
                                          <p:attrName>style.rotation</p:attrName>
                                        </p:attrNameLst>
                                      </p:cBhvr>
                                      <p:tavLst>
                                        <p:tav tm="0">
                                          <p:val>
                                            <p:fltVal val="360"/>
                                          </p:val>
                                        </p:tav>
                                        <p:tav tm="100000">
                                          <p:val>
                                            <p:fltVal val="0"/>
                                          </p:val>
                                        </p:tav>
                                      </p:tavLst>
                                    </p:anim>
                                    <p:animEffect transition="in" filter="fade">
                                      <p:cBhvr>
                                        <p:cTn id="20" dur="500"/>
                                        <p:tgtEl>
                                          <p:spTgt spid="19"/>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 calcmode="lin" valueType="num">
                                      <p:cBhvr>
                                        <p:cTn id="30" dur="500" fill="hold"/>
                                        <p:tgtEl>
                                          <p:spTgt spid="27"/>
                                        </p:tgtEl>
                                        <p:attrNameLst>
                                          <p:attrName>style.rotation</p:attrName>
                                        </p:attrNameLst>
                                      </p:cBhvr>
                                      <p:tavLst>
                                        <p:tav tm="0">
                                          <p:val>
                                            <p:fltVal val="360"/>
                                          </p:val>
                                        </p:tav>
                                        <p:tav tm="100000">
                                          <p:val>
                                            <p:fltVal val="0"/>
                                          </p:val>
                                        </p:tav>
                                      </p:tavLst>
                                    </p:anim>
                                    <p:animEffect transition="in" filter="fade">
                                      <p:cBhvr>
                                        <p:cTn id="31" dur="500"/>
                                        <p:tgtEl>
                                          <p:spTgt spid="27"/>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360"/>
                                          </p:val>
                                        </p:tav>
                                        <p:tav tm="100000">
                                          <p:val>
                                            <p:fltVal val="0"/>
                                          </p:val>
                                        </p:tav>
                                      </p:tavLst>
                                    </p:anim>
                                    <p:animEffect transition="in" filter="fade">
                                      <p:cBhvr>
                                        <p:cTn id="37" dur="500"/>
                                        <p:tgtEl>
                                          <p:spTgt spid="28"/>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2500"/>
                            </p:stCondLst>
                            <p:childTnLst>
                              <p:par>
                                <p:cTn id="43" presetID="49" presetClass="entr" presetSubtype="0" decel="10000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 calcmode="lin" valueType="num">
                                      <p:cBhvr>
                                        <p:cTn id="47" dur="500" fill="hold"/>
                                        <p:tgtEl>
                                          <p:spTgt spid="30"/>
                                        </p:tgtEl>
                                        <p:attrNameLst>
                                          <p:attrName>style.rotation</p:attrName>
                                        </p:attrNameLst>
                                      </p:cBhvr>
                                      <p:tavLst>
                                        <p:tav tm="0">
                                          <p:val>
                                            <p:fltVal val="360"/>
                                          </p:val>
                                        </p:tav>
                                        <p:tav tm="100000">
                                          <p:val>
                                            <p:fltVal val="0"/>
                                          </p:val>
                                        </p:tav>
                                      </p:tavLst>
                                    </p:anim>
                                    <p:animEffect transition="in" filter="fade">
                                      <p:cBhvr>
                                        <p:cTn id="48" dur="500"/>
                                        <p:tgtEl>
                                          <p:spTgt spid="30"/>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 calcmode="lin" valueType="num">
                                      <p:cBhvr>
                                        <p:cTn id="53" dur="500" fill="hold"/>
                                        <p:tgtEl>
                                          <p:spTgt spid="31"/>
                                        </p:tgtEl>
                                        <p:attrNameLst>
                                          <p:attrName>style.rotation</p:attrName>
                                        </p:attrNameLst>
                                      </p:cBhvr>
                                      <p:tavLst>
                                        <p:tav tm="0">
                                          <p:val>
                                            <p:fltVal val="360"/>
                                          </p:val>
                                        </p:tav>
                                        <p:tav tm="100000">
                                          <p:val>
                                            <p:fltVal val="0"/>
                                          </p:val>
                                        </p:tav>
                                      </p:tavLst>
                                    </p:anim>
                                    <p:animEffect transition="in" filter="fade">
                                      <p:cBhvr>
                                        <p:cTn id="54" dur="500"/>
                                        <p:tgtEl>
                                          <p:spTgt spid="31"/>
                                        </p:tgtEl>
                                      </p:cBhvr>
                                    </p:animEffect>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childTnLst>
                          </p:cTn>
                        </p:par>
                        <p:par>
                          <p:cTn id="59" fill="hold">
                            <p:stCondLst>
                              <p:cond delay="3500"/>
                            </p:stCondLst>
                            <p:childTnLst>
                              <p:par>
                                <p:cTn id="60" presetID="2" presetClass="entr" presetSubtype="1" decel="100000" fill="hold" grpId="0" nodeType="afterEffect">
                                  <p:stCondLst>
                                    <p:cond delay="250"/>
                                  </p:stCondLst>
                                  <p:iterate type="wd">
                                    <p:tmPct val="10000"/>
                                  </p:iterate>
                                  <p:childTnLst>
                                    <p:set>
                                      <p:cBhvr>
                                        <p:cTn id="61" dur="1" fill="hold">
                                          <p:stCondLst>
                                            <p:cond delay="0"/>
                                          </p:stCondLst>
                                        </p:cTn>
                                        <p:tgtEl>
                                          <p:spTgt spid="34">
                                            <p:txEl>
                                              <p:pRg st="0" end="0"/>
                                            </p:txEl>
                                          </p:spTgt>
                                        </p:tgtEl>
                                        <p:attrNameLst>
                                          <p:attrName>style.visibility</p:attrName>
                                        </p:attrNameLst>
                                      </p:cBhvr>
                                      <p:to>
                                        <p:strVal val="visible"/>
                                      </p:to>
                                    </p:set>
                                    <p:anim calcmode="lin" valueType="num">
                                      <p:cBhvr additive="base">
                                        <p:cTn id="62"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4">
                                            <p:txEl>
                                              <p:pRg st="0" end="0"/>
                                            </p:txEl>
                                          </p:spTgt>
                                        </p:tgtEl>
                                        <p:attrNameLst>
                                          <p:attrName>ppt_y</p:attrName>
                                        </p:attrNameLst>
                                      </p:cBhvr>
                                      <p:tavLst>
                                        <p:tav tm="0">
                                          <p:val>
                                            <p:strVal val="0-#ppt_h/2"/>
                                          </p:val>
                                        </p:tav>
                                        <p:tav tm="100000">
                                          <p:val>
                                            <p:strVal val="#ppt_y"/>
                                          </p:val>
                                        </p:tav>
                                      </p:tavLst>
                                    </p:anim>
                                  </p:childTnLst>
                                </p:cTn>
                              </p:par>
                              <p:par>
                                <p:cTn id="64" presetID="2" presetClass="entr" presetSubtype="8" decel="100000" fill="hold" grpId="0" nodeType="withEffect">
                                  <p:stCondLst>
                                    <p:cond delay="250"/>
                                  </p:stCondLst>
                                  <p:childTnLst>
                                    <p:set>
                                      <p:cBhvr>
                                        <p:cTn id="65" dur="1" fill="hold">
                                          <p:stCondLst>
                                            <p:cond delay="0"/>
                                          </p:stCondLst>
                                        </p:cTn>
                                        <p:tgtEl>
                                          <p:spTgt spid="36">
                                            <p:txEl>
                                              <p:pRg st="0" end="0"/>
                                            </p:txEl>
                                          </p:spTgt>
                                        </p:tgtEl>
                                        <p:attrNameLst>
                                          <p:attrName>style.visibility</p:attrName>
                                        </p:attrNameLst>
                                      </p:cBhvr>
                                      <p:to>
                                        <p:strVal val="visible"/>
                                      </p:to>
                                    </p:set>
                                    <p:anim calcmode="lin" valueType="num">
                                      <p:cBhvr additive="base">
                                        <p:cTn id="66" dur="75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67" dur="750" fill="hold"/>
                                        <p:tgtEl>
                                          <p:spTgt spid="36">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25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1+#ppt_h/2"/>
                                          </p:val>
                                        </p:tav>
                                        <p:tav tm="100000">
                                          <p:val>
                                            <p:strVal val="#ppt_y"/>
                                          </p:val>
                                        </p:tav>
                                      </p:tavLst>
                                    </p:anim>
                                  </p:childTnLst>
                                </p:cTn>
                              </p:par>
                            </p:childTnLst>
                          </p:cTn>
                        </p:par>
                        <p:par>
                          <p:cTn id="72" fill="hold">
                            <p:stCondLst>
                              <p:cond delay="4500"/>
                            </p:stCondLst>
                            <p:childTnLst>
                              <p:par>
                                <p:cTn id="73" presetID="22" presetClass="entr" presetSubtype="8" fill="hold" grpId="0" nodeType="afterEffect">
                                  <p:stCondLst>
                                    <p:cond delay="25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5250"/>
                            </p:stCondLst>
                            <p:childTnLst>
                              <p:par>
                                <p:cTn id="77" presetID="2" presetClass="entr" presetSubtype="8" decel="100000" fill="hold" grpId="0" nodeType="afterEffect">
                                  <p:stCondLst>
                                    <p:cond delay="250"/>
                                  </p:stCondLst>
                                  <p:childTnLst>
                                    <p:set>
                                      <p:cBhvr>
                                        <p:cTn id="78" dur="1" fill="hold">
                                          <p:stCondLst>
                                            <p:cond delay="0"/>
                                          </p:stCondLst>
                                        </p:cTn>
                                        <p:tgtEl>
                                          <p:spTgt spid="66">
                                            <p:txEl>
                                              <p:pRg st="0" end="0"/>
                                            </p:txEl>
                                          </p:spTgt>
                                        </p:tgtEl>
                                        <p:attrNameLst>
                                          <p:attrName>style.visibility</p:attrName>
                                        </p:attrNameLst>
                                      </p:cBhvr>
                                      <p:to>
                                        <p:strVal val="visible"/>
                                      </p:to>
                                    </p:set>
                                    <p:anim calcmode="lin" valueType="num">
                                      <p:cBhvr additive="base">
                                        <p:cTn id="79" dur="500" fill="hold"/>
                                        <p:tgtEl>
                                          <p:spTgt spid="6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6">
                                            <p:txEl>
                                              <p:pRg st="0" end="0"/>
                                            </p:txEl>
                                          </p:spTgt>
                                        </p:tgtEl>
                                        <p:attrNameLst>
                                          <p:attrName>ppt_y</p:attrName>
                                        </p:attrNameLst>
                                      </p:cBhvr>
                                      <p:tavLst>
                                        <p:tav tm="0">
                                          <p:val>
                                            <p:strVal val="#ppt_y"/>
                                          </p:val>
                                        </p:tav>
                                        <p:tav tm="100000">
                                          <p:val>
                                            <p:strVal val="#ppt_y"/>
                                          </p:val>
                                        </p:tav>
                                      </p:tavLst>
                                    </p:anim>
                                  </p:childTnLst>
                                </p:cTn>
                              </p:par>
                            </p:childTnLst>
                          </p:cTn>
                        </p:par>
                        <p:par>
                          <p:cTn id="81" fill="hold">
                            <p:stCondLst>
                              <p:cond delay="6000"/>
                            </p:stCondLst>
                            <p:childTnLst>
                              <p:par>
                                <p:cTn id="82" presetID="22" presetClass="entr" presetSubtype="8"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left)">
                                      <p:cBhvr>
                                        <p:cTn id="84" dur="500"/>
                                        <p:tgtEl>
                                          <p:spTgt spid="67"/>
                                        </p:tgtEl>
                                      </p:cBhvr>
                                    </p:animEffect>
                                  </p:childTnLst>
                                </p:cTn>
                              </p:par>
                            </p:childTnLst>
                          </p:cTn>
                        </p:par>
                        <p:par>
                          <p:cTn id="85" fill="hold">
                            <p:stCondLst>
                              <p:cond delay="6500"/>
                            </p:stCondLst>
                            <p:childTnLst>
                              <p:par>
                                <p:cTn id="86" presetID="2" presetClass="entr" presetSubtype="8" decel="100000" fill="hold" grpId="0" nodeType="afterEffect">
                                  <p:stCondLst>
                                    <p:cond delay="250"/>
                                  </p:stCondLst>
                                  <p:childTnLst>
                                    <p:set>
                                      <p:cBhvr>
                                        <p:cTn id="87" dur="1" fill="hold">
                                          <p:stCondLst>
                                            <p:cond delay="0"/>
                                          </p:stCondLst>
                                        </p:cTn>
                                        <p:tgtEl>
                                          <p:spTgt spid="68">
                                            <p:txEl>
                                              <p:pRg st="0" end="0"/>
                                            </p:txEl>
                                          </p:spTgt>
                                        </p:tgtEl>
                                        <p:attrNameLst>
                                          <p:attrName>style.visibility</p:attrName>
                                        </p:attrNameLst>
                                      </p:cBhvr>
                                      <p:to>
                                        <p:strVal val="visible"/>
                                      </p:to>
                                    </p:set>
                                    <p:anim calcmode="lin" valueType="num">
                                      <p:cBhvr additive="base">
                                        <p:cTn id="88" dur="500" fill="hold"/>
                                        <p:tgtEl>
                                          <p:spTgt spid="68">
                                            <p:txEl>
                                              <p:pRg st="0" end="0"/>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68">
                                            <p:txEl>
                                              <p:pRg st="0" end="0"/>
                                            </p:txEl>
                                          </p:spTgt>
                                        </p:tgtEl>
                                        <p:attrNameLst>
                                          <p:attrName>ppt_y</p:attrName>
                                        </p:attrNameLst>
                                      </p:cBhvr>
                                      <p:tavLst>
                                        <p:tav tm="0">
                                          <p:val>
                                            <p:strVal val="#ppt_y"/>
                                          </p:val>
                                        </p:tav>
                                        <p:tav tm="100000">
                                          <p:val>
                                            <p:strVal val="#ppt_y"/>
                                          </p:val>
                                        </p:tav>
                                      </p:tavLst>
                                    </p:anim>
                                  </p:childTnLst>
                                </p:cTn>
                              </p:par>
                            </p:childTnLst>
                          </p:cTn>
                        </p:par>
                        <p:par>
                          <p:cTn id="90" fill="hold">
                            <p:stCondLst>
                              <p:cond delay="7250"/>
                            </p:stCondLst>
                            <p:childTnLst>
                              <p:par>
                                <p:cTn id="91" presetID="22" presetClass="entr" presetSubtype="8"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wipe(left)">
                                      <p:cBhvr>
                                        <p:cTn id="93" dur="500"/>
                                        <p:tgtEl>
                                          <p:spTgt spid="69"/>
                                        </p:tgtEl>
                                      </p:cBhvr>
                                    </p:animEffect>
                                  </p:childTnLst>
                                </p:cTn>
                              </p:par>
                            </p:childTnLst>
                          </p:cTn>
                        </p:par>
                        <p:par>
                          <p:cTn id="94" fill="hold">
                            <p:stCondLst>
                              <p:cond delay="7750"/>
                            </p:stCondLst>
                            <p:childTnLst>
                              <p:par>
                                <p:cTn id="95" presetID="2" presetClass="entr" presetSubtype="1" decel="100000" fill="hold" grpId="0" nodeType="afterEffect">
                                  <p:stCondLst>
                                    <p:cond delay="25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750" fill="hold"/>
                                        <p:tgtEl>
                                          <p:spTgt spid="38"/>
                                        </p:tgtEl>
                                        <p:attrNameLst>
                                          <p:attrName>ppt_x</p:attrName>
                                        </p:attrNameLst>
                                      </p:cBhvr>
                                      <p:tavLst>
                                        <p:tav tm="0">
                                          <p:val>
                                            <p:strVal val="#ppt_x"/>
                                          </p:val>
                                        </p:tav>
                                        <p:tav tm="100000">
                                          <p:val>
                                            <p:strVal val="#ppt_x"/>
                                          </p:val>
                                        </p:tav>
                                      </p:tavLst>
                                    </p:anim>
                                    <p:anim calcmode="lin" valueType="num">
                                      <p:cBhvr additive="base">
                                        <p:cTn id="98" dur="750" fill="hold"/>
                                        <p:tgtEl>
                                          <p:spTgt spid="38"/>
                                        </p:tgtEl>
                                        <p:attrNameLst>
                                          <p:attrName>ppt_y</p:attrName>
                                        </p:attrNameLst>
                                      </p:cBhvr>
                                      <p:tavLst>
                                        <p:tav tm="0">
                                          <p:val>
                                            <p:strVal val="0-#ppt_h/2"/>
                                          </p:val>
                                        </p:tav>
                                        <p:tav tm="100000">
                                          <p:val>
                                            <p:strVal val="#ppt_y"/>
                                          </p:val>
                                        </p:tav>
                                      </p:tavLst>
                                    </p:anim>
                                  </p:childTnLst>
                                </p:cTn>
                              </p:par>
                            </p:childTnLst>
                          </p:cTn>
                        </p:par>
                        <p:par>
                          <p:cTn id="99" fill="hold">
                            <p:stCondLst>
                              <p:cond delay="8750"/>
                            </p:stCondLst>
                            <p:childTnLst>
                              <p:par>
                                <p:cTn id="100" presetID="2" presetClass="entr" presetSubtype="2" decel="100000" fill="hold" grpId="0" nodeType="afterEffect">
                                  <p:stCondLst>
                                    <p:cond delay="0"/>
                                  </p:stCondLst>
                                  <p:childTnLst>
                                    <p:set>
                                      <p:cBhvr>
                                        <p:cTn id="101" dur="1" fill="hold">
                                          <p:stCondLst>
                                            <p:cond delay="0"/>
                                          </p:stCondLst>
                                        </p:cTn>
                                        <p:tgtEl>
                                          <p:spTgt spid="53">
                                            <p:txEl>
                                              <p:pRg st="0" end="0"/>
                                            </p:txEl>
                                          </p:spTgt>
                                        </p:tgtEl>
                                        <p:attrNameLst>
                                          <p:attrName>style.visibility</p:attrName>
                                        </p:attrNameLst>
                                      </p:cBhvr>
                                      <p:to>
                                        <p:strVal val="visible"/>
                                      </p:to>
                                    </p:set>
                                    <p:anim calcmode="lin" valueType="num">
                                      <p:cBhvr additive="base">
                                        <p:cTn id="102"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104" fill="hold">
                            <p:stCondLst>
                              <p:cond delay="9250"/>
                            </p:stCondLst>
                            <p:childTnLst>
                              <p:par>
                                <p:cTn id="105" presetID="22" presetClass="entr" presetSubtype="1" fill="hold"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wipe(up)">
                                      <p:cBhvr>
                                        <p:cTn id="107" dur="500"/>
                                        <p:tgtEl>
                                          <p:spTgt spid="37"/>
                                        </p:tgtEl>
                                      </p:cBhvr>
                                    </p:animEffect>
                                  </p:childTnLst>
                                </p:cTn>
                              </p:par>
                            </p:childTnLst>
                          </p:cTn>
                        </p:par>
                        <p:par>
                          <p:cTn id="108" fill="hold">
                            <p:stCondLst>
                              <p:cond delay="9750"/>
                            </p:stCondLst>
                            <p:childTnLst>
                              <p:par>
                                <p:cTn id="109" presetID="10" presetClass="entr" presetSubtype="0"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500"/>
                                        <p:tgtEl>
                                          <p:spTgt spid="39"/>
                                        </p:tgtEl>
                                      </p:cBhvr>
                                    </p:animEffect>
                                  </p:childTnLst>
                                </p:cTn>
                              </p:par>
                            </p:childTnLst>
                          </p:cTn>
                        </p:par>
                        <p:par>
                          <p:cTn id="112" fill="hold">
                            <p:stCondLst>
                              <p:cond delay="10250"/>
                            </p:stCondLst>
                            <p:childTnLst>
                              <p:par>
                                <p:cTn id="113" presetID="2" presetClass="entr" presetSubtype="2" decel="100000" fill="hold" grpId="0" nodeType="afterEffect">
                                  <p:stCondLst>
                                    <p:cond delay="0"/>
                                  </p:stCondLst>
                                  <p:childTnLst>
                                    <p:set>
                                      <p:cBhvr>
                                        <p:cTn id="114" dur="1" fill="hold">
                                          <p:stCondLst>
                                            <p:cond delay="0"/>
                                          </p:stCondLst>
                                        </p:cTn>
                                        <p:tgtEl>
                                          <p:spTgt spid="54">
                                            <p:txEl>
                                              <p:pRg st="0" end="0"/>
                                            </p:txEl>
                                          </p:spTgt>
                                        </p:tgtEl>
                                        <p:attrNameLst>
                                          <p:attrName>style.visibility</p:attrName>
                                        </p:attrNameLst>
                                      </p:cBhvr>
                                      <p:to>
                                        <p:strVal val="visible"/>
                                      </p:to>
                                    </p:set>
                                    <p:anim calcmode="lin" valueType="num">
                                      <p:cBhvr additive="base">
                                        <p:cTn id="11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54">
                                            <p:txEl>
                                              <p:pRg st="0" end="0"/>
                                            </p:txEl>
                                          </p:spTgt>
                                        </p:tgtEl>
                                        <p:attrNameLst>
                                          <p:attrName>ppt_y</p:attrName>
                                        </p:attrNameLst>
                                      </p:cBhvr>
                                      <p:tavLst>
                                        <p:tav tm="0">
                                          <p:val>
                                            <p:strVal val="#ppt_y"/>
                                          </p:val>
                                        </p:tav>
                                        <p:tav tm="100000">
                                          <p:val>
                                            <p:strVal val="#ppt_y"/>
                                          </p:val>
                                        </p:tav>
                                      </p:tavLst>
                                    </p:anim>
                                  </p:childTnLst>
                                </p:cTn>
                              </p:par>
                            </p:childTnLst>
                          </p:cTn>
                        </p:par>
                        <p:par>
                          <p:cTn id="117" fill="hold">
                            <p:stCondLst>
                              <p:cond delay="10750"/>
                            </p:stCondLst>
                            <p:childTnLst>
                              <p:par>
                                <p:cTn id="118" presetID="22" presetClass="entr" presetSubtype="8"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left)">
                                      <p:cBhvr>
                                        <p:cTn id="120" dur="500"/>
                                        <p:tgtEl>
                                          <p:spTgt spid="56"/>
                                        </p:tgtEl>
                                      </p:cBhvr>
                                    </p:animEffect>
                                  </p:childTnLst>
                                </p:cTn>
                              </p:par>
                            </p:childTnLst>
                          </p:cTn>
                        </p:par>
                        <p:par>
                          <p:cTn id="121" fill="hold">
                            <p:stCondLst>
                              <p:cond delay="11250"/>
                            </p:stCondLst>
                            <p:childTnLst>
                              <p:par>
                                <p:cTn id="122" presetID="22" presetClass="entr" presetSubtype="1" fill="hold" nodeType="after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wipe(up)">
                                      <p:cBhvr>
                                        <p:cTn id="124" dur="500"/>
                                        <p:tgtEl>
                                          <p:spTgt spid="41"/>
                                        </p:tgtEl>
                                      </p:cBhvr>
                                    </p:animEffect>
                                  </p:childTnLst>
                                </p:cTn>
                              </p:par>
                            </p:childTnLst>
                          </p:cTn>
                        </p:par>
                        <p:par>
                          <p:cTn id="125" fill="hold">
                            <p:stCondLst>
                              <p:cond delay="11750"/>
                            </p:stCondLst>
                            <p:childTnLst>
                              <p:par>
                                <p:cTn id="126" presetID="10" presetClass="entr" presetSubtype="0"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fade">
                                      <p:cBhvr>
                                        <p:cTn id="128" dur="500"/>
                                        <p:tgtEl>
                                          <p:spTgt spid="44"/>
                                        </p:tgtEl>
                                      </p:cBhvr>
                                    </p:animEffect>
                                  </p:childTnLst>
                                </p:cTn>
                              </p:par>
                            </p:childTnLst>
                          </p:cTn>
                        </p:par>
                        <p:par>
                          <p:cTn id="129" fill="hold">
                            <p:stCondLst>
                              <p:cond delay="12250"/>
                            </p:stCondLst>
                            <p:childTnLst>
                              <p:par>
                                <p:cTn id="130" presetID="2" presetClass="entr" presetSubtype="2" decel="100000" fill="hold" grpId="0" nodeType="afterEffect">
                                  <p:stCondLst>
                                    <p:cond delay="0"/>
                                  </p:stCondLst>
                                  <p:childTnLst>
                                    <p:set>
                                      <p:cBhvr>
                                        <p:cTn id="131" dur="1" fill="hold">
                                          <p:stCondLst>
                                            <p:cond delay="0"/>
                                          </p:stCondLst>
                                        </p:cTn>
                                        <p:tgtEl>
                                          <p:spTgt spid="60">
                                            <p:txEl>
                                              <p:pRg st="0" end="0"/>
                                            </p:txEl>
                                          </p:spTgt>
                                        </p:tgtEl>
                                        <p:attrNameLst>
                                          <p:attrName>style.visibility</p:attrName>
                                        </p:attrNameLst>
                                      </p:cBhvr>
                                      <p:to>
                                        <p:strVal val="visible"/>
                                      </p:to>
                                    </p:set>
                                    <p:anim calcmode="lin" valueType="num">
                                      <p:cBhvr additive="base">
                                        <p:cTn id="132"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par>
                          <p:cTn id="134" fill="hold">
                            <p:stCondLst>
                              <p:cond delay="12750"/>
                            </p:stCondLst>
                            <p:childTnLst>
                              <p:par>
                                <p:cTn id="135" presetID="22" presetClass="entr" presetSubtype="8"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Effect transition="in" filter="wipe(left)">
                                      <p:cBhvr>
                                        <p:cTn id="137" dur="500"/>
                                        <p:tgtEl>
                                          <p:spTgt spid="61"/>
                                        </p:tgtEl>
                                      </p:cBhvr>
                                    </p:animEffect>
                                  </p:childTnLst>
                                </p:cTn>
                              </p:par>
                            </p:childTnLst>
                          </p:cTn>
                        </p:par>
                        <p:par>
                          <p:cTn id="138" fill="hold">
                            <p:stCondLst>
                              <p:cond delay="13250"/>
                            </p:stCondLst>
                            <p:childTnLst>
                              <p:par>
                                <p:cTn id="139" presetID="22" presetClass="entr" presetSubtype="1" fill="hold" nodeType="afterEffect">
                                  <p:stCondLst>
                                    <p:cond delay="0"/>
                                  </p:stCondLst>
                                  <p:childTnLst>
                                    <p:set>
                                      <p:cBhvr>
                                        <p:cTn id="140" dur="1" fill="hold">
                                          <p:stCondLst>
                                            <p:cond delay="0"/>
                                          </p:stCondLst>
                                        </p:cTn>
                                        <p:tgtEl>
                                          <p:spTgt spid="45"/>
                                        </p:tgtEl>
                                        <p:attrNameLst>
                                          <p:attrName>style.visibility</p:attrName>
                                        </p:attrNameLst>
                                      </p:cBhvr>
                                      <p:to>
                                        <p:strVal val="visible"/>
                                      </p:to>
                                    </p:set>
                                    <p:animEffect transition="in" filter="wipe(up)">
                                      <p:cBhvr>
                                        <p:cTn id="141" dur="500"/>
                                        <p:tgtEl>
                                          <p:spTgt spid="45"/>
                                        </p:tgtEl>
                                      </p:cBhvr>
                                    </p:animEffect>
                                  </p:childTnLst>
                                </p:cTn>
                              </p:par>
                            </p:childTnLst>
                          </p:cTn>
                        </p:par>
                        <p:par>
                          <p:cTn id="142" fill="hold">
                            <p:stCondLst>
                              <p:cond delay="13750"/>
                            </p:stCondLst>
                            <p:childTnLst>
                              <p:par>
                                <p:cTn id="143" presetID="10" presetClass="entr" presetSubtype="0" fill="hold" grpId="0" nodeType="after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fade">
                                      <p:cBhvr>
                                        <p:cTn id="145" dur="500"/>
                                        <p:tgtEl>
                                          <p:spTgt spid="46"/>
                                        </p:tgtEl>
                                      </p:cBhvr>
                                    </p:animEffect>
                                  </p:childTnLst>
                                </p:cTn>
                              </p:par>
                            </p:childTnLst>
                          </p:cTn>
                        </p:par>
                        <p:par>
                          <p:cTn id="146" fill="hold">
                            <p:stCondLst>
                              <p:cond delay="14250"/>
                            </p:stCondLst>
                            <p:childTnLst>
                              <p:par>
                                <p:cTn id="147" presetID="2" presetClass="entr" presetSubtype="2" decel="100000" fill="hold" grpId="0" nodeType="afterEffect">
                                  <p:stCondLst>
                                    <p:cond delay="0"/>
                                  </p:stCondLst>
                                  <p:childTnLst>
                                    <p:set>
                                      <p:cBhvr>
                                        <p:cTn id="148" dur="1" fill="hold">
                                          <p:stCondLst>
                                            <p:cond delay="0"/>
                                          </p:stCondLst>
                                        </p:cTn>
                                        <p:tgtEl>
                                          <p:spTgt spid="62">
                                            <p:txEl>
                                              <p:pRg st="0" end="0"/>
                                            </p:txEl>
                                          </p:spTgt>
                                        </p:tgtEl>
                                        <p:attrNameLst>
                                          <p:attrName>style.visibility</p:attrName>
                                        </p:attrNameLst>
                                      </p:cBhvr>
                                      <p:to>
                                        <p:strVal val="visible"/>
                                      </p:to>
                                    </p:set>
                                    <p:anim calcmode="lin" valueType="num">
                                      <p:cBhvr additive="base">
                                        <p:cTn id="149"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50" dur="500" fill="hold"/>
                                        <p:tgtEl>
                                          <p:spTgt spid="62">
                                            <p:txEl>
                                              <p:pRg st="0" end="0"/>
                                            </p:txEl>
                                          </p:spTgt>
                                        </p:tgtEl>
                                        <p:attrNameLst>
                                          <p:attrName>ppt_y</p:attrName>
                                        </p:attrNameLst>
                                      </p:cBhvr>
                                      <p:tavLst>
                                        <p:tav tm="0">
                                          <p:val>
                                            <p:strVal val="#ppt_y"/>
                                          </p:val>
                                        </p:tav>
                                        <p:tav tm="100000">
                                          <p:val>
                                            <p:strVal val="#ppt_y"/>
                                          </p:val>
                                        </p:tav>
                                      </p:tavLst>
                                    </p:anim>
                                  </p:childTnLst>
                                </p:cTn>
                              </p:par>
                            </p:childTnLst>
                          </p:cTn>
                        </p:par>
                        <p:par>
                          <p:cTn id="151" fill="hold">
                            <p:stCondLst>
                              <p:cond delay="14750"/>
                            </p:stCondLst>
                            <p:childTnLst>
                              <p:par>
                                <p:cTn id="152" presetID="22" presetClass="entr" presetSubtype="8" fill="hold" grpId="0" nodeType="after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wipe(left)">
                                      <p:cBhvr>
                                        <p:cTn id="154" dur="500"/>
                                        <p:tgtEl>
                                          <p:spTgt spid="63"/>
                                        </p:tgtEl>
                                      </p:cBhvr>
                                    </p:animEffect>
                                  </p:childTnLst>
                                </p:cTn>
                              </p:par>
                            </p:childTnLst>
                          </p:cTn>
                        </p:par>
                        <p:par>
                          <p:cTn id="155" fill="hold">
                            <p:stCondLst>
                              <p:cond delay="15250"/>
                            </p:stCondLst>
                            <p:childTnLst>
                              <p:par>
                                <p:cTn id="156" presetID="22" presetClass="entr" presetSubtype="1" fill="hold" nodeType="afterEffect">
                                  <p:stCondLst>
                                    <p:cond delay="0"/>
                                  </p:stCondLst>
                                  <p:childTnLst>
                                    <p:set>
                                      <p:cBhvr>
                                        <p:cTn id="157" dur="1" fill="hold">
                                          <p:stCondLst>
                                            <p:cond delay="0"/>
                                          </p:stCondLst>
                                        </p:cTn>
                                        <p:tgtEl>
                                          <p:spTgt spid="47"/>
                                        </p:tgtEl>
                                        <p:attrNameLst>
                                          <p:attrName>style.visibility</p:attrName>
                                        </p:attrNameLst>
                                      </p:cBhvr>
                                      <p:to>
                                        <p:strVal val="visible"/>
                                      </p:to>
                                    </p:set>
                                    <p:animEffect transition="in" filter="wipe(up)">
                                      <p:cBhvr>
                                        <p:cTn id="158" dur="500"/>
                                        <p:tgtEl>
                                          <p:spTgt spid="47"/>
                                        </p:tgtEl>
                                      </p:cBhvr>
                                    </p:animEffect>
                                  </p:childTnLst>
                                </p:cTn>
                              </p:par>
                            </p:childTnLst>
                          </p:cTn>
                        </p:par>
                        <p:par>
                          <p:cTn id="159" fill="hold">
                            <p:stCondLst>
                              <p:cond delay="15750"/>
                            </p:stCondLst>
                            <p:childTnLst>
                              <p:par>
                                <p:cTn id="160" presetID="10" presetClass="entr" presetSubtype="0" fill="hold" grpId="0" nodeType="afterEffect">
                                  <p:stCondLst>
                                    <p:cond delay="0"/>
                                  </p:stCondLst>
                                  <p:childTnLst>
                                    <p:set>
                                      <p:cBhvr>
                                        <p:cTn id="161" dur="1" fill="hold">
                                          <p:stCondLst>
                                            <p:cond delay="0"/>
                                          </p:stCondLst>
                                        </p:cTn>
                                        <p:tgtEl>
                                          <p:spTgt spid="48"/>
                                        </p:tgtEl>
                                        <p:attrNameLst>
                                          <p:attrName>style.visibility</p:attrName>
                                        </p:attrNameLst>
                                      </p:cBhvr>
                                      <p:to>
                                        <p:strVal val="visible"/>
                                      </p:to>
                                    </p:set>
                                    <p:animEffect transition="in" filter="fade">
                                      <p:cBhvr>
                                        <p:cTn id="162" dur="500"/>
                                        <p:tgtEl>
                                          <p:spTgt spid="48"/>
                                        </p:tgtEl>
                                      </p:cBhvr>
                                    </p:animEffect>
                                  </p:childTnLst>
                                </p:cTn>
                              </p:par>
                            </p:childTnLst>
                          </p:cTn>
                        </p:par>
                        <p:par>
                          <p:cTn id="163" fill="hold">
                            <p:stCondLst>
                              <p:cond delay="16250"/>
                            </p:stCondLst>
                            <p:childTnLst>
                              <p:par>
                                <p:cTn id="164" presetID="2" presetClass="entr" presetSubtype="2" decel="100000" fill="hold" grpId="0" nodeType="afterEffect">
                                  <p:stCondLst>
                                    <p:cond delay="0"/>
                                  </p:stCondLst>
                                  <p:childTnLst>
                                    <p:set>
                                      <p:cBhvr>
                                        <p:cTn id="165" dur="1" fill="hold">
                                          <p:stCondLst>
                                            <p:cond delay="0"/>
                                          </p:stCondLst>
                                        </p:cTn>
                                        <p:tgtEl>
                                          <p:spTgt spid="64">
                                            <p:txEl>
                                              <p:pRg st="0" end="0"/>
                                            </p:txEl>
                                          </p:spTgt>
                                        </p:tgtEl>
                                        <p:attrNameLst>
                                          <p:attrName>style.visibility</p:attrName>
                                        </p:attrNameLst>
                                      </p:cBhvr>
                                      <p:to>
                                        <p:strVal val="visible"/>
                                      </p:to>
                                    </p:set>
                                    <p:anim calcmode="lin" valueType="num">
                                      <p:cBhvr additive="base">
                                        <p:cTn id="166" dur="500" fill="hold"/>
                                        <p:tgtEl>
                                          <p:spTgt spid="64">
                                            <p:txEl>
                                              <p:pRg st="0" end="0"/>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64">
                                            <p:txEl>
                                              <p:pRg st="0" end="0"/>
                                            </p:txEl>
                                          </p:spTgt>
                                        </p:tgtEl>
                                        <p:attrNameLst>
                                          <p:attrName>ppt_y</p:attrName>
                                        </p:attrNameLst>
                                      </p:cBhvr>
                                      <p:tavLst>
                                        <p:tav tm="0">
                                          <p:val>
                                            <p:strVal val="#ppt_y"/>
                                          </p:val>
                                        </p:tav>
                                        <p:tav tm="100000">
                                          <p:val>
                                            <p:strVal val="#ppt_y"/>
                                          </p:val>
                                        </p:tav>
                                      </p:tavLst>
                                    </p:anim>
                                  </p:childTnLst>
                                </p:cTn>
                              </p:par>
                            </p:childTnLst>
                          </p:cTn>
                        </p:par>
                        <p:par>
                          <p:cTn id="168" fill="hold">
                            <p:stCondLst>
                              <p:cond delay="16750"/>
                            </p:stCondLst>
                            <p:childTnLst>
                              <p:par>
                                <p:cTn id="169" presetID="22" presetClass="entr" presetSubtype="8" fill="hold" grpId="0" nodeType="afterEffect">
                                  <p:stCondLst>
                                    <p:cond delay="0"/>
                                  </p:stCondLst>
                                  <p:childTnLst>
                                    <p:set>
                                      <p:cBhvr>
                                        <p:cTn id="170" dur="1" fill="hold">
                                          <p:stCondLst>
                                            <p:cond delay="0"/>
                                          </p:stCondLst>
                                        </p:cTn>
                                        <p:tgtEl>
                                          <p:spTgt spid="65"/>
                                        </p:tgtEl>
                                        <p:attrNameLst>
                                          <p:attrName>style.visibility</p:attrName>
                                        </p:attrNameLst>
                                      </p:cBhvr>
                                      <p:to>
                                        <p:strVal val="visible"/>
                                      </p:to>
                                    </p:set>
                                    <p:animEffect transition="in" filter="wipe(left)">
                                      <p:cBhvr>
                                        <p:cTn id="17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7" grpId="0" animBg="1"/>
      <p:bldP spid="28" grpId="0"/>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2" presetClass="entr" presetSubtype="8" fill="hold" nodeType="after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1" decel="100000" fill="hold" nodeType="afterEffect">
                  <p:stCondLst>
                    <p:cond delay="25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P spid="35" grpId="0" animBg="1"/>
      <p:bldP spid="36" grpId="0" build="p">
        <p:tmplLst>
          <p:tmpl lvl="1">
            <p:tnLst>
              <p:par>
                <p:cTn presetID="2" presetClass="entr" presetSubtype="8"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0-#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8" grpId="0" animBg="1"/>
      <p:bldP spid="39" grpId="0" animBg="1"/>
      <p:bldP spid="44" grpId="0" animBg="1"/>
      <p:bldP spid="46" grpId="0" animBg="1"/>
      <p:bldP spid="48" grpId="0" animBg="1"/>
      <p:bldP spid="53" grpId="0" build="p">
        <p:tmplLst>
          <p:tmpl lvl="1">
            <p:tnLst>
              <p:par>
                <p:cTn presetID="2" presetClass="entr" presetSubtype="2" decel="10000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2"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60" grpId="0" build="p">
        <p:tmplLst>
          <p:tmpl lvl="1">
            <p:tnLst>
              <p:par>
                <p:cTn presetID="2" presetClass="entr" presetSubtype="2" decel="10000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2"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p:tmplLst>
          <p:tmpl>
            <p:tnLst>
              <p:par>
                <p:cTn presetID="22" presetClass="entr" presetSubtype="8"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4" grpId="0" build="p">
        <p:tmplLst>
          <p:tmpl lvl="1">
            <p:tnLst>
              <p:par>
                <p:cTn presetID="2" presetClass="entr" presetSubtype="2" decel="10000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1+#ppt_w/2"/>
                          </p:val>
                        </p:tav>
                        <p:tav tm="100000">
                          <p:val>
                            <p:strVal val="#ppt_x"/>
                          </p:val>
                        </p:tav>
                      </p:tavLst>
                    </p:anim>
                    <p:anim calcmode="lin" valueType="num">
                      <p:cBhvr additive="base">
                        <p:cTn dur="500" fill="hold"/>
                        <p:tgtEl>
                          <p:spTgt spid="64"/>
                        </p:tgtEl>
                        <p:attrNameLst>
                          <p:attrName>ppt_y</p:attrName>
                        </p:attrNameLst>
                      </p:cBhvr>
                      <p:tavLst>
                        <p:tav tm="0">
                          <p:val>
                            <p:strVal val="#ppt_y"/>
                          </p:val>
                        </p:tav>
                        <p:tav tm="100000">
                          <p:val>
                            <p:strVal val="#ppt_y"/>
                          </p:val>
                        </p:tav>
                      </p:tavLst>
                    </p:anim>
                  </p:childTnLst>
                </p:cTn>
              </p:par>
            </p:tnLst>
          </p:tmpl>
        </p:tmplLst>
      </p:bldP>
      <p:bldP spid="65" grpId="0">
        <p:tmplLst>
          <p:tmpl>
            <p:tnLst>
              <p:par>
                <p:cTn presetID="22" presetClass="entr" presetSubtype="8"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P spid="66" grpId="0" build="p">
        <p:tmplLst>
          <p:tmpl lvl="1">
            <p:tnLst>
              <p:par>
                <p:cTn presetID="2" presetClass="entr" presetSubtype="8"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0-#ppt_w/2"/>
                          </p:val>
                        </p:tav>
                        <p:tav tm="100000">
                          <p:val>
                            <p:strVal val="#ppt_x"/>
                          </p:val>
                        </p:tav>
                      </p:tavLst>
                    </p:anim>
                    <p:anim calcmode="lin" valueType="num">
                      <p:cBhvr additive="base">
                        <p:cTn dur="500" fill="hold"/>
                        <p:tgtEl>
                          <p:spTgt spid="66"/>
                        </p:tgtEl>
                        <p:attrNameLst>
                          <p:attrName>ppt_y</p:attrName>
                        </p:attrNameLst>
                      </p:cBhvr>
                      <p:tavLst>
                        <p:tav tm="0">
                          <p:val>
                            <p:strVal val="#ppt_y"/>
                          </p:val>
                        </p:tav>
                        <p:tav tm="100000">
                          <p:val>
                            <p:strVal val="#ppt_y"/>
                          </p:val>
                        </p:tav>
                      </p:tavLst>
                    </p:anim>
                  </p:childTnLst>
                </p:cTn>
              </p:par>
            </p:tnLst>
          </p:tmpl>
        </p:tmplLst>
      </p:bldP>
      <p:bldP spid="67" grpId="0">
        <p:tmplLst>
          <p:tmpl>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build="p">
        <p:tmplLst>
          <p:tmpl lvl="1">
            <p:tnLst>
              <p:par>
                <p:cTn presetID="2" presetClass="entr" presetSubtype="8" decel="100000" fill="hold" nodeType="afterEffect">
                  <p:stCondLst>
                    <p:cond delay="25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500" fill="hold"/>
                        <p:tgtEl>
                          <p:spTgt spid="68"/>
                        </p:tgtEl>
                        <p:attrNameLst>
                          <p:attrName>ppt_x</p:attrName>
                        </p:attrNameLst>
                      </p:cBhvr>
                      <p:tavLst>
                        <p:tav tm="0">
                          <p:val>
                            <p:strVal val="0-#ppt_w/2"/>
                          </p:val>
                        </p:tav>
                        <p:tav tm="100000">
                          <p:val>
                            <p:strVal val="#ppt_x"/>
                          </p:val>
                        </p:tav>
                      </p:tavLst>
                    </p:anim>
                    <p:anim calcmode="lin" valueType="num">
                      <p:cBhvr additive="base">
                        <p:cTn dur="500" fill="hold"/>
                        <p:tgtEl>
                          <p:spTgt spid="68"/>
                        </p:tgtEl>
                        <p:attrNameLst>
                          <p:attrName>ppt_y</p:attrName>
                        </p:attrNameLst>
                      </p:cBhvr>
                      <p:tavLst>
                        <p:tav tm="0">
                          <p:val>
                            <p:strVal val="#ppt_y"/>
                          </p:val>
                        </p:tav>
                        <p:tav tm="100000">
                          <p:val>
                            <p:strVal val="#ppt_y"/>
                          </p:val>
                        </p:tav>
                      </p:tavLst>
                    </p:anim>
                  </p:childTnLst>
                </p:cTn>
              </p:par>
            </p:tnLst>
          </p:tmpl>
        </p:tmplLst>
      </p:bldP>
      <p:bldP spid="69" grpId="0">
        <p:tmplLst>
          <p:tmpl>
            <p:tnLst>
              <p:par>
                <p:cTn presetID="22" presetClass="entr" presetSubtype="8"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left)">
                      <p:cBhvr>
                        <p:cTn dur="500"/>
                        <p:tgtEl>
                          <p:spTgt spid="6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2322095" y="3821588"/>
            <a:ext cx="13643811" cy="3568017"/>
          </a:xfrm>
        </p:spPr>
        <p:txBody>
          <a:bodyPr anchor="ctr">
            <a:normAutofit/>
          </a:bodyPr>
          <a:lstStyle>
            <a:lvl1pPr>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29403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s, Caption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7" name="テキスト プレースホルダー 12"/>
          <p:cNvSpPr>
            <a:spLocks noGrp="1"/>
          </p:cNvSpPr>
          <p:nvPr>
            <p:ph type="body" sz="quarter" idx="12" hasCustomPrompt="1"/>
          </p:nvPr>
        </p:nvSpPr>
        <p:spPr>
          <a:xfrm>
            <a:off x="1122885" y="6780058"/>
            <a:ext cx="368974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3" hasCustomPrompt="1"/>
          </p:nvPr>
        </p:nvSpPr>
        <p:spPr>
          <a:xfrm>
            <a:off x="1122885" y="5838863"/>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a:t>Caption Goes Here</a:t>
            </a:r>
            <a:endParaRPr kumimoji="1" lang="ja-JP" altLang="en-US" dirty="0"/>
          </a:p>
        </p:txBody>
      </p:sp>
      <p:sp>
        <p:nvSpPr>
          <p:cNvPr id="39" name="正方形/長方形 38"/>
          <p:cNvSpPr/>
          <p:nvPr userDrawn="1"/>
        </p:nvSpPr>
        <p:spPr>
          <a:xfrm>
            <a:off x="2053809" y="655590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図プレースホルダー 64"/>
          <p:cNvSpPr>
            <a:spLocks noGrp="1"/>
          </p:cNvSpPr>
          <p:nvPr>
            <p:ph type="pic" sz="quarter" idx="43" hasCustomPrompt="1"/>
          </p:nvPr>
        </p:nvSpPr>
        <p:spPr>
          <a:xfrm>
            <a:off x="1523643" y="2731688"/>
            <a:ext cx="2888231" cy="2886903"/>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66" name="図プレースホルダー 64"/>
          <p:cNvSpPr>
            <a:spLocks noGrp="1"/>
          </p:cNvSpPr>
          <p:nvPr>
            <p:ph type="pic" sz="quarter" idx="44" hasCustomPrompt="1"/>
          </p:nvPr>
        </p:nvSpPr>
        <p:spPr>
          <a:xfrm>
            <a:off x="5750674" y="2731688"/>
            <a:ext cx="2888231" cy="2886903"/>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7" name="図プレースホルダー 64"/>
          <p:cNvSpPr>
            <a:spLocks noGrp="1"/>
          </p:cNvSpPr>
          <p:nvPr>
            <p:ph type="pic" sz="quarter" idx="45" hasCustomPrompt="1"/>
          </p:nvPr>
        </p:nvSpPr>
        <p:spPr>
          <a:xfrm>
            <a:off x="9977705" y="2731688"/>
            <a:ext cx="2888231" cy="2886903"/>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8" name="図プレースホルダー 64"/>
          <p:cNvSpPr>
            <a:spLocks noGrp="1"/>
          </p:cNvSpPr>
          <p:nvPr>
            <p:ph type="pic" sz="quarter" idx="46" hasCustomPrompt="1"/>
          </p:nvPr>
        </p:nvSpPr>
        <p:spPr>
          <a:xfrm>
            <a:off x="14204736" y="2731688"/>
            <a:ext cx="2888231" cy="2886903"/>
          </a:xfrm>
          <a:solidFill>
            <a:schemeClr val="accent5">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72" name="テキスト プレースホルダー 12"/>
          <p:cNvSpPr>
            <a:spLocks noGrp="1"/>
          </p:cNvSpPr>
          <p:nvPr>
            <p:ph type="body" sz="quarter" idx="47" hasCustomPrompt="1"/>
          </p:nvPr>
        </p:nvSpPr>
        <p:spPr>
          <a:xfrm>
            <a:off x="5349916" y="6780058"/>
            <a:ext cx="368974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3" name="テキスト プレースホルダー 12"/>
          <p:cNvSpPr>
            <a:spLocks noGrp="1"/>
          </p:cNvSpPr>
          <p:nvPr>
            <p:ph type="body" sz="quarter" idx="48" hasCustomPrompt="1"/>
          </p:nvPr>
        </p:nvSpPr>
        <p:spPr>
          <a:xfrm>
            <a:off x="5349916" y="5838863"/>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74" name="正方形/長方形 73"/>
          <p:cNvSpPr/>
          <p:nvPr userDrawn="1"/>
        </p:nvSpPr>
        <p:spPr>
          <a:xfrm>
            <a:off x="6280840" y="655590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プレースホルダー 12"/>
          <p:cNvSpPr>
            <a:spLocks noGrp="1"/>
          </p:cNvSpPr>
          <p:nvPr>
            <p:ph type="body" sz="quarter" idx="49" hasCustomPrompt="1"/>
          </p:nvPr>
        </p:nvSpPr>
        <p:spPr>
          <a:xfrm>
            <a:off x="9576947" y="6780058"/>
            <a:ext cx="368974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6" name="テキスト プレースホルダー 12"/>
          <p:cNvSpPr>
            <a:spLocks noGrp="1"/>
          </p:cNvSpPr>
          <p:nvPr>
            <p:ph type="body" sz="quarter" idx="50" hasCustomPrompt="1"/>
          </p:nvPr>
        </p:nvSpPr>
        <p:spPr>
          <a:xfrm>
            <a:off x="9576947" y="5838863"/>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77" name="正方形/長方形 76"/>
          <p:cNvSpPr/>
          <p:nvPr userDrawn="1"/>
        </p:nvSpPr>
        <p:spPr>
          <a:xfrm>
            <a:off x="10507871" y="655590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プレースホルダー 12"/>
          <p:cNvSpPr>
            <a:spLocks noGrp="1"/>
          </p:cNvSpPr>
          <p:nvPr>
            <p:ph type="body" sz="quarter" idx="51" hasCustomPrompt="1"/>
          </p:nvPr>
        </p:nvSpPr>
        <p:spPr>
          <a:xfrm>
            <a:off x="13803978" y="6780058"/>
            <a:ext cx="368974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9" name="テキスト プレースホルダー 12"/>
          <p:cNvSpPr>
            <a:spLocks noGrp="1"/>
          </p:cNvSpPr>
          <p:nvPr>
            <p:ph type="body" sz="quarter" idx="52" hasCustomPrompt="1"/>
          </p:nvPr>
        </p:nvSpPr>
        <p:spPr>
          <a:xfrm>
            <a:off x="13803978" y="5838863"/>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80" name="正方形/長方形 79"/>
          <p:cNvSpPr/>
          <p:nvPr userDrawn="1"/>
        </p:nvSpPr>
        <p:spPr>
          <a:xfrm>
            <a:off x="14734902" y="6555903"/>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4901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anim calcmode="lin" valueType="num">
                                      <p:cBhvr additive="base">
                                        <p:cTn id="1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1600"/>
                            </p:stCondLst>
                            <p:childTnLst>
                              <p:par>
                                <p:cTn id="22" presetID="14" presetClass="entr" presetSubtype="10"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randombar(horizontal)">
                                      <p:cBhvr>
                                        <p:cTn id="24" dur="500"/>
                                        <p:tgtEl>
                                          <p:spTgt spid="66"/>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73">
                                            <p:txEl>
                                              <p:pRg st="0" end="0"/>
                                            </p:txEl>
                                          </p:spTgt>
                                        </p:tgtEl>
                                        <p:attrNameLst>
                                          <p:attrName>style.visibility</p:attrName>
                                        </p:attrNameLst>
                                      </p:cBhvr>
                                      <p:to>
                                        <p:strVal val="visible"/>
                                      </p:to>
                                    </p:set>
                                    <p:anim calcmode="lin" valueType="num">
                                      <p:cBhvr additive="base">
                                        <p:cTn id="28"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3">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74"/>
                                        </p:tgtEl>
                                        <p:attrNameLst>
                                          <p:attrName>style.visibility</p:attrName>
                                        </p:attrNameLst>
                                      </p:cBhvr>
                                      <p:to>
                                        <p:strVal val="visible"/>
                                      </p:to>
                                    </p:set>
                                    <p:anim calcmode="lin" valueType="num">
                                      <p:cBhvr additive="base">
                                        <p:cTn id="32" dur="500" fill="hold"/>
                                        <p:tgtEl>
                                          <p:spTgt spid="74"/>
                                        </p:tgtEl>
                                        <p:attrNameLst>
                                          <p:attrName>ppt_x</p:attrName>
                                        </p:attrNameLst>
                                      </p:cBhvr>
                                      <p:tavLst>
                                        <p:tav tm="0">
                                          <p:val>
                                            <p:strVal val="#ppt_x"/>
                                          </p:val>
                                        </p:tav>
                                        <p:tav tm="100000">
                                          <p:val>
                                            <p:strVal val="#ppt_x"/>
                                          </p:val>
                                        </p:tav>
                                      </p:tavLst>
                                    </p:anim>
                                    <p:anim calcmode="lin" valueType="num">
                                      <p:cBhvr additive="base">
                                        <p:cTn id="33" dur="500" fill="hold"/>
                                        <p:tgtEl>
                                          <p:spTgt spid="74"/>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left)">
                                      <p:cBhvr>
                                        <p:cTn id="37" dur="500"/>
                                        <p:tgtEl>
                                          <p:spTgt spid="72"/>
                                        </p:tgtEl>
                                      </p:cBhvr>
                                    </p:animEffect>
                                  </p:childTnLst>
                                </p:cTn>
                              </p:par>
                            </p:childTnLst>
                          </p:cTn>
                        </p:par>
                        <p:par>
                          <p:cTn id="38" fill="hold">
                            <p:stCondLst>
                              <p:cond delay="3200"/>
                            </p:stCondLst>
                            <p:childTnLst>
                              <p:par>
                                <p:cTn id="39" presetID="14" presetClass="entr" presetSubtype="1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randombar(horizontal)">
                                      <p:cBhvr>
                                        <p:cTn id="41" dur="500"/>
                                        <p:tgtEl>
                                          <p:spTgt spid="67"/>
                                        </p:tgtEl>
                                      </p:cBhvr>
                                    </p:animEffect>
                                  </p:childTnLst>
                                </p:cTn>
                              </p:par>
                            </p:childTnLst>
                          </p:cTn>
                        </p:par>
                        <p:par>
                          <p:cTn id="42" fill="hold">
                            <p:stCondLst>
                              <p:cond delay="3700"/>
                            </p:stCondLst>
                            <p:childTnLst>
                              <p:par>
                                <p:cTn id="43" presetID="2" presetClass="entr" presetSubtype="4" decel="100000" fill="hold" grpId="0" nodeType="afterEffect">
                                  <p:stCondLst>
                                    <p:cond delay="0"/>
                                  </p:stCondLst>
                                  <p:childTnLst>
                                    <p:set>
                                      <p:cBhvr>
                                        <p:cTn id="44" dur="1" fill="hold">
                                          <p:stCondLst>
                                            <p:cond delay="0"/>
                                          </p:stCondLst>
                                        </p:cTn>
                                        <p:tgtEl>
                                          <p:spTgt spid="76">
                                            <p:txEl>
                                              <p:pRg st="0" end="0"/>
                                            </p:txEl>
                                          </p:spTgt>
                                        </p:tgtEl>
                                        <p:attrNameLst>
                                          <p:attrName>style.visibility</p:attrName>
                                        </p:attrNameLst>
                                      </p:cBhvr>
                                      <p:to>
                                        <p:strVal val="visible"/>
                                      </p:to>
                                    </p:set>
                                    <p:anim calcmode="lin" valueType="num">
                                      <p:cBhvr additive="base">
                                        <p:cTn id="45"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6">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100"/>
                                  </p:stCondLst>
                                  <p:childTnLst>
                                    <p:set>
                                      <p:cBhvr>
                                        <p:cTn id="48" dur="1" fill="hold">
                                          <p:stCondLst>
                                            <p:cond delay="0"/>
                                          </p:stCondLst>
                                        </p:cTn>
                                        <p:tgtEl>
                                          <p:spTgt spid="77"/>
                                        </p:tgtEl>
                                        <p:attrNameLst>
                                          <p:attrName>style.visibility</p:attrName>
                                        </p:attrNameLst>
                                      </p:cBhvr>
                                      <p:to>
                                        <p:strVal val="visible"/>
                                      </p:to>
                                    </p:set>
                                    <p:anim calcmode="lin" valueType="num">
                                      <p:cBhvr additive="base">
                                        <p:cTn id="49" dur="500" fill="hold"/>
                                        <p:tgtEl>
                                          <p:spTgt spid="77"/>
                                        </p:tgtEl>
                                        <p:attrNameLst>
                                          <p:attrName>ppt_x</p:attrName>
                                        </p:attrNameLst>
                                      </p:cBhvr>
                                      <p:tavLst>
                                        <p:tav tm="0">
                                          <p:val>
                                            <p:strVal val="#ppt_x"/>
                                          </p:val>
                                        </p:tav>
                                        <p:tav tm="100000">
                                          <p:val>
                                            <p:strVal val="#ppt_x"/>
                                          </p:val>
                                        </p:tav>
                                      </p:tavLst>
                                    </p:anim>
                                    <p:anim calcmode="lin" valueType="num">
                                      <p:cBhvr additive="base">
                                        <p:cTn id="50" dur="500" fill="hold"/>
                                        <p:tgtEl>
                                          <p:spTgt spid="77"/>
                                        </p:tgtEl>
                                        <p:attrNameLst>
                                          <p:attrName>ppt_y</p:attrName>
                                        </p:attrNameLst>
                                      </p:cBhvr>
                                      <p:tavLst>
                                        <p:tav tm="0">
                                          <p:val>
                                            <p:strVal val="1+#ppt_h/2"/>
                                          </p:val>
                                        </p:tav>
                                        <p:tav tm="100000">
                                          <p:val>
                                            <p:strVal val="#ppt_y"/>
                                          </p:val>
                                        </p:tav>
                                      </p:tavLst>
                                    </p:anim>
                                  </p:childTnLst>
                                </p:cTn>
                              </p:par>
                            </p:childTnLst>
                          </p:cTn>
                        </p:par>
                        <p:par>
                          <p:cTn id="51" fill="hold">
                            <p:stCondLst>
                              <p:cond delay="4300"/>
                            </p:stCondLst>
                            <p:childTnLst>
                              <p:par>
                                <p:cTn id="52" presetID="22" presetClass="entr" presetSubtype="8"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childTnLst>
                          </p:cTn>
                        </p:par>
                        <p:par>
                          <p:cTn id="55" fill="hold">
                            <p:stCondLst>
                              <p:cond delay="4800"/>
                            </p:stCondLst>
                            <p:childTnLst>
                              <p:par>
                                <p:cTn id="56" presetID="14" presetClass="entr" presetSubtype="10"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randombar(horizontal)">
                                      <p:cBhvr>
                                        <p:cTn id="58" dur="500"/>
                                        <p:tgtEl>
                                          <p:spTgt spid="68"/>
                                        </p:tgtEl>
                                      </p:cBhvr>
                                    </p:animEffect>
                                  </p:childTnLst>
                                </p:cTn>
                              </p:par>
                            </p:childTnLst>
                          </p:cTn>
                        </p:par>
                        <p:par>
                          <p:cTn id="59" fill="hold">
                            <p:stCondLst>
                              <p:cond delay="5300"/>
                            </p:stCondLst>
                            <p:childTnLst>
                              <p:par>
                                <p:cTn id="60" presetID="2" presetClass="entr" presetSubtype="4" decel="100000" fill="hold" grpId="0" nodeType="afterEffect">
                                  <p:stCondLst>
                                    <p:cond delay="0"/>
                                  </p:stCondLst>
                                  <p:childTnLst>
                                    <p:set>
                                      <p:cBhvr>
                                        <p:cTn id="61" dur="1" fill="hold">
                                          <p:stCondLst>
                                            <p:cond delay="0"/>
                                          </p:stCondLst>
                                        </p:cTn>
                                        <p:tgtEl>
                                          <p:spTgt spid="79">
                                            <p:txEl>
                                              <p:pRg st="0" end="0"/>
                                            </p:txEl>
                                          </p:spTgt>
                                        </p:tgtEl>
                                        <p:attrNameLst>
                                          <p:attrName>style.visibility</p:attrName>
                                        </p:attrNameLst>
                                      </p:cBhvr>
                                      <p:to>
                                        <p:strVal val="visible"/>
                                      </p:to>
                                    </p:set>
                                    <p:anim calcmode="lin" valueType="num">
                                      <p:cBhvr additive="base">
                                        <p:cTn id="6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9">
                                            <p:txEl>
                                              <p:pRg st="0" end="0"/>
                                            </p:txEl>
                                          </p:spTgt>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100"/>
                                  </p:stCondLst>
                                  <p:childTnLst>
                                    <p:set>
                                      <p:cBhvr>
                                        <p:cTn id="65" dur="1" fill="hold">
                                          <p:stCondLst>
                                            <p:cond delay="0"/>
                                          </p:stCondLst>
                                        </p:cTn>
                                        <p:tgtEl>
                                          <p:spTgt spid="80"/>
                                        </p:tgtEl>
                                        <p:attrNameLst>
                                          <p:attrName>style.visibility</p:attrName>
                                        </p:attrNameLst>
                                      </p:cBhvr>
                                      <p:to>
                                        <p:strVal val="visible"/>
                                      </p:to>
                                    </p:set>
                                    <p:anim calcmode="lin" valueType="num">
                                      <p:cBhvr additive="base">
                                        <p:cTn id="66" dur="500" fill="hold"/>
                                        <p:tgtEl>
                                          <p:spTgt spid="80"/>
                                        </p:tgtEl>
                                        <p:attrNameLst>
                                          <p:attrName>ppt_x</p:attrName>
                                        </p:attrNameLst>
                                      </p:cBhvr>
                                      <p:tavLst>
                                        <p:tav tm="0">
                                          <p:val>
                                            <p:strVal val="#ppt_x"/>
                                          </p:val>
                                        </p:tav>
                                        <p:tav tm="100000">
                                          <p:val>
                                            <p:strVal val="#ppt_x"/>
                                          </p:val>
                                        </p:tav>
                                      </p:tavLst>
                                    </p:anim>
                                    <p:anim calcmode="lin" valueType="num">
                                      <p:cBhvr additive="base">
                                        <p:cTn id="67" dur="500" fill="hold"/>
                                        <p:tgtEl>
                                          <p:spTgt spid="80"/>
                                        </p:tgtEl>
                                        <p:attrNameLst>
                                          <p:attrName>ppt_y</p:attrName>
                                        </p:attrNameLst>
                                      </p:cBhvr>
                                      <p:tavLst>
                                        <p:tav tm="0">
                                          <p:val>
                                            <p:strVal val="1+#ppt_h/2"/>
                                          </p:val>
                                        </p:tav>
                                        <p:tav tm="100000">
                                          <p:val>
                                            <p:strVal val="#ppt_y"/>
                                          </p:val>
                                        </p:tav>
                                      </p:tavLst>
                                    </p:anim>
                                  </p:childTnLst>
                                </p:cTn>
                              </p:par>
                            </p:childTnLst>
                          </p:cTn>
                        </p:par>
                        <p:par>
                          <p:cTn id="68" fill="hold">
                            <p:stCondLst>
                              <p:cond delay="5900"/>
                            </p:stCondLst>
                            <p:childTnLst>
                              <p:par>
                                <p:cTn id="69" presetID="22" presetClass="entr" presetSubtype="8"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left)">
                                      <p:cBhvr>
                                        <p:cTn id="7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tmplLst>
          <p:tmpl>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animBg="1"/>
      <p:bldP spid="65" grpId="0" animBg="1"/>
      <p:bldP spid="66" grpId="0" animBg="1"/>
      <p:bldP spid="67" grpId="0" animBg="1"/>
      <p:bldP spid="68" grpId="0" animBg="1"/>
      <p:bldP spid="72" grpId="0">
        <p:tmplLst>
          <p:tmpl>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 presetClass="entr" presetSubtype="4"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ppt_x"/>
                          </p:val>
                        </p:tav>
                        <p:tav tm="100000">
                          <p:val>
                            <p:strVal val="#ppt_x"/>
                          </p:val>
                        </p:tav>
                      </p:tavLst>
                    </p:anim>
                    <p:anim calcmode="lin" valueType="num">
                      <p:cBhvr additive="base">
                        <p:cTn dur="500" fill="hold"/>
                        <p:tgtEl>
                          <p:spTgt spid="73"/>
                        </p:tgtEl>
                        <p:attrNameLst>
                          <p:attrName>ppt_y</p:attrName>
                        </p:attrNameLst>
                      </p:cBhvr>
                      <p:tavLst>
                        <p:tav tm="0">
                          <p:val>
                            <p:strVal val="1+#ppt_h/2"/>
                          </p:val>
                        </p:tav>
                        <p:tav tm="100000">
                          <p:val>
                            <p:strVal val="#ppt_y"/>
                          </p:val>
                        </p:tav>
                      </p:tavLst>
                    </p:anim>
                  </p:childTnLst>
                </p:cTn>
              </p:par>
            </p:tnLst>
          </p:tmpl>
        </p:tmplLst>
      </p:bldP>
      <p:bldP spid="74" grpId="0" animBg="1"/>
      <p:bldP spid="75" grpId="0">
        <p:tmplLst>
          <p:tmpl>
            <p:tnLst>
              <p:par>
                <p:cTn presetID="22" presetClass="entr" presetSubtype="8"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6" grpId="0" build="p">
        <p:tmplLst>
          <p:tmpl lvl="1">
            <p:tnLst>
              <p:par>
                <p:cTn presetID="2" presetClass="entr" presetSubtype="4" decel="10000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animBg="1"/>
      <p:bldP spid="78" grpId="0">
        <p:tmplLst>
          <p:tmpl>
            <p:tnLst>
              <p:par>
                <p:cTn presetID="22" presetClass="entr" presetSubtype="8"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wipe(left)">
                      <p:cBhvr>
                        <p:cTn dur="500"/>
                        <p:tgtEl>
                          <p:spTgt spid="78"/>
                        </p:tgtEl>
                      </p:cBhvr>
                    </p:animEffect>
                  </p:childTnLst>
                </p:cTn>
              </p:par>
            </p:tnLst>
          </p:tmpl>
        </p:tmplLst>
      </p:bldP>
      <p:bldP spid="79" grpId="0" build="p">
        <p:tmplLst>
          <p:tmpl lvl="1">
            <p:tnLst>
              <p:par>
                <p:cTn presetID="2" presetClass="entr" presetSubtype="4" decel="100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1+#ppt_h/2"/>
                          </p:val>
                        </p:tav>
                        <p:tav tm="100000">
                          <p:val>
                            <p:strVal val="#ppt_y"/>
                          </p:val>
                        </p:tav>
                      </p:tavLst>
                    </p:anim>
                  </p:childTnLst>
                </p:cTn>
              </p:par>
            </p:tnLst>
          </p:tmpl>
        </p:tmplLst>
      </p:bldP>
      <p:bldP spid="80"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 Images, Capti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8" name="テキスト プレースホルダー 12"/>
          <p:cNvSpPr>
            <a:spLocks noGrp="1"/>
          </p:cNvSpPr>
          <p:nvPr>
            <p:ph type="body" sz="quarter" idx="13" hasCustomPrompt="1"/>
          </p:nvPr>
        </p:nvSpPr>
        <p:spPr>
          <a:xfrm>
            <a:off x="934199"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65" name="図プレースホルダー 64"/>
          <p:cNvSpPr>
            <a:spLocks noGrp="1"/>
          </p:cNvSpPr>
          <p:nvPr>
            <p:ph type="pic" sz="quarter" idx="43" hasCustomPrompt="1"/>
          </p:nvPr>
        </p:nvSpPr>
        <p:spPr>
          <a:xfrm>
            <a:off x="1484558" y="2119084"/>
            <a:ext cx="2589028" cy="2587837"/>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66" name="図プレースホルダー 64"/>
          <p:cNvSpPr>
            <a:spLocks noGrp="1"/>
          </p:cNvSpPr>
          <p:nvPr>
            <p:ph type="pic" sz="quarter" idx="44" hasCustomPrompt="1"/>
          </p:nvPr>
        </p:nvSpPr>
        <p:spPr>
          <a:xfrm>
            <a:off x="5711589" y="2119084"/>
            <a:ext cx="2589028" cy="2587837"/>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7" name="図プレースホルダー 64"/>
          <p:cNvSpPr>
            <a:spLocks noGrp="1"/>
          </p:cNvSpPr>
          <p:nvPr>
            <p:ph type="pic" sz="quarter" idx="45" hasCustomPrompt="1"/>
          </p:nvPr>
        </p:nvSpPr>
        <p:spPr>
          <a:xfrm>
            <a:off x="9938620" y="2119084"/>
            <a:ext cx="2589028" cy="2587837"/>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8" name="図プレースホルダー 64"/>
          <p:cNvSpPr>
            <a:spLocks noGrp="1"/>
          </p:cNvSpPr>
          <p:nvPr>
            <p:ph type="pic" sz="quarter" idx="46" hasCustomPrompt="1"/>
          </p:nvPr>
        </p:nvSpPr>
        <p:spPr>
          <a:xfrm>
            <a:off x="14165651" y="2119084"/>
            <a:ext cx="2589028" cy="2587837"/>
          </a:xfrm>
          <a:solidFill>
            <a:schemeClr val="accent5">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73" name="テキスト プレースホルダー 12"/>
          <p:cNvSpPr>
            <a:spLocks noGrp="1"/>
          </p:cNvSpPr>
          <p:nvPr>
            <p:ph type="body" sz="quarter" idx="48" hasCustomPrompt="1"/>
          </p:nvPr>
        </p:nvSpPr>
        <p:spPr>
          <a:xfrm>
            <a:off x="5161230"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76" name="テキスト プレースホルダー 12"/>
          <p:cNvSpPr>
            <a:spLocks noGrp="1"/>
          </p:cNvSpPr>
          <p:nvPr>
            <p:ph type="body" sz="quarter" idx="50" hasCustomPrompt="1"/>
          </p:nvPr>
        </p:nvSpPr>
        <p:spPr>
          <a:xfrm>
            <a:off x="9388261"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79" name="テキスト プレースホルダー 12"/>
          <p:cNvSpPr>
            <a:spLocks noGrp="1"/>
          </p:cNvSpPr>
          <p:nvPr>
            <p:ph type="body" sz="quarter" idx="52" hasCustomPrompt="1"/>
          </p:nvPr>
        </p:nvSpPr>
        <p:spPr>
          <a:xfrm>
            <a:off x="13615292"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29" name="テキスト プレースホルダー 12"/>
          <p:cNvSpPr>
            <a:spLocks noGrp="1"/>
          </p:cNvSpPr>
          <p:nvPr>
            <p:ph type="body" sz="quarter" idx="53" hasCustomPrompt="1"/>
          </p:nvPr>
        </p:nvSpPr>
        <p:spPr>
          <a:xfrm>
            <a:off x="934199"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30" name="図プレースホルダー 64"/>
          <p:cNvSpPr>
            <a:spLocks noGrp="1"/>
          </p:cNvSpPr>
          <p:nvPr>
            <p:ph type="pic" sz="quarter" idx="54" hasCustomPrompt="1"/>
          </p:nvPr>
        </p:nvSpPr>
        <p:spPr>
          <a:xfrm>
            <a:off x="1484558" y="5859569"/>
            <a:ext cx="2589028" cy="2587837"/>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31" name="図プレースホルダー 64"/>
          <p:cNvSpPr>
            <a:spLocks noGrp="1"/>
          </p:cNvSpPr>
          <p:nvPr>
            <p:ph type="pic" sz="quarter" idx="55" hasCustomPrompt="1"/>
          </p:nvPr>
        </p:nvSpPr>
        <p:spPr>
          <a:xfrm>
            <a:off x="5711589" y="5859569"/>
            <a:ext cx="2589028" cy="2587837"/>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32" name="図プレースホルダー 64"/>
          <p:cNvSpPr>
            <a:spLocks noGrp="1"/>
          </p:cNvSpPr>
          <p:nvPr>
            <p:ph type="pic" sz="quarter" idx="56" hasCustomPrompt="1"/>
          </p:nvPr>
        </p:nvSpPr>
        <p:spPr>
          <a:xfrm>
            <a:off x="9938620" y="5859569"/>
            <a:ext cx="2589028" cy="2587837"/>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33" name="図プレースホルダー 64"/>
          <p:cNvSpPr>
            <a:spLocks noGrp="1"/>
          </p:cNvSpPr>
          <p:nvPr>
            <p:ph type="pic" sz="quarter" idx="57" hasCustomPrompt="1"/>
          </p:nvPr>
        </p:nvSpPr>
        <p:spPr>
          <a:xfrm>
            <a:off x="14165651" y="5859569"/>
            <a:ext cx="2589028" cy="2587837"/>
          </a:xfrm>
          <a:solidFill>
            <a:schemeClr val="accent5">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34" name="テキスト プレースホルダー 12"/>
          <p:cNvSpPr>
            <a:spLocks noGrp="1"/>
          </p:cNvSpPr>
          <p:nvPr>
            <p:ph type="body" sz="quarter" idx="58" hasCustomPrompt="1"/>
          </p:nvPr>
        </p:nvSpPr>
        <p:spPr>
          <a:xfrm>
            <a:off x="5161230"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35" name="テキスト プレースホルダー 12"/>
          <p:cNvSpPr>
            <a:spLocks noGrp="1"/>
          </p:cNvSpPr>
          <p:nvPr>
            <p:ph type="body" sz="quarter" idx="59" hasCustomPrompt="1"/>
          </p:nvPr>
        </p:nvSpPr>
        <p:spPr>
          <a:xfrm>
            <a:off x="9388261"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36" name="テキスト プレースホルダー 12"/>
          <p:cNvSpPr>
            <a:spLocks noGrp="1"/>
          </p:cNvSpPr>
          <p:nvPr>
            <p:ph type="body" sz="quarter" idx="60" hasCustomPrompt="1"/>
          </p:nvPr>
        </p:nvSpPr>
        <p:spPr>
          <a:xfrm>
            <a:off x="13615292"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Tree>
    <p:extLst>
      <p:ext uri="{BB962C8B-B14F-4D97-AF65-F5344CB8AC3E}">
        <p14:creationId xmlns:p14="http://schemas.microsoft.com/office/powerpoint/2010/main" xmlns="" val="180161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anim calcmode="lin" valueType="num">
                                      <p:cBhvr additive="base">
                                        <p:cTn id="1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randombar(horizontal)">
                                      <p:cBhvr>
                                        <p:cTn id="16" dur="500"/>
                                        <p:tgtEl>
                                          <p:spTgt spid="66"/>
                                        </p:tgtEl>
                                      </p:cBhvr>
                                    </p:animEffect>
                                  </p:childTnLst>
                                </p:cTn>
                              </p:par>
                            </p:childTnLst>
                          </p:cTn>
                        </p:par>
                        <p:par>
                          <p:cTn id="17" fill="hold">
                            <p:stCondLst>
                              <p:cond delay="1500"/>
                            </p:stCondLst>
                            <p:childTnLst>
                              <p:par>
                                <p:cTn id="18" presetID="2" presetClass="entr" presetSubtype="4" decel="100000" fill="hold" grpId="0" nodeType="afterEffect">
                                  <p:stCondLst>
                                    <p:cond delay="0"/>
                                  </p:stCondLst>
                                  <p:childTnLst>
                                    <p:set>
                                      <p:cBhvr>
                                        <p:cTn id="19" dur="1" fill="hold">
                                          <p:stCondLst>
                                            <p:cond delay="0"/>
                                          </p:stCondLst>
                                        </p:cTn>
                                        <p:tgtEl>
                                          <p:spTgt spid="73">
                                            <p:txEl>
                                              <p:pRg st="0" end="0"/>
                                            </p:txEl>
                                          </p:spTgt>
                                        </p:tgtEl>
                                        <p:attrNameLst>
                                          <p:attrName>style.visibility</p:attrName>
                                        </p:attrNameLst>
                                      </p:cBhvr>
                                      <p:to>
                                        <p:strVal val="visible"/>
                                      </p:to>
                                    </p:set>
                                    <p:anim calcmode="lin" valueType="num">
                                      <p:cBhvr additive="base">
                                        <p:cTn id="20"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3">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randombar(horizontal)">
                                      <p:cBhvr>
                                        <p:cTn id="25" dur="500"/>
                                        <p:tgtEl>
                                          <p:spTgt spid="67"/>
                                        </p:tgtEl>
                                      </p:cBhvr>
                                    </p:animEffect>
                                  </p:childTnLst>
                                </p:cTn>
                              </p:par>
                            </p:childTnLst>
                          </p:cTn>
                        </p:par>
                        <p:par>
                          <p:cTn id="26" fill="hold">
                            <p:stCondLst>
                              <p:cond delay="2500"/>
                            </p:stCondLst>
                            <p:childTnLst>
                              <p:par>
                                <p:cTn id="27" presetID="2" presetClass="entr" presetSubtype="4" decel="100000" fill="hold" grpId="0" nodeType="afterEffect">
                                  <p:stCondLst>
                                    <p:cond delay="0"/>
                                  </p:stCondLst>
                                  <p:childTnLst>
                                    <p:set>
                                      <p:cBhvr>
                                        <p:cTn id="28" dur="1" fill="hold">
                                          <p:stCondLst>
                                            <p:cond delay="0"/>
                                          </p:stCondLst>
                                        </p:cTn>
                                        <p:tgtEl>
                                          <p:spTgt spid="76">
                                            <p:txEl>
                                              <p:pRg st="0" end="0"/>
                                            </p:txEl>
                                          </p:spTgt>
                                        </p:tgtEl>
                                        <p:attrNameLst>
                                          <p:attrName>style.visibility</p:attrName>
                                        </p:attrNameLst>
                                      </p:cBhvr>
                                      <p:to>
                                        <p:strVal val="visible"/>
                                      </p:to>
                                    </p:set>
                                    <p:anim calcmode="lin" valueType="num">
                                      <p:cBhvr additive="base">
                                        <p:cTn id="29"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randombar(horizontal)">
                                      <p:cBhvr>
                                        <p:cTn id="34" dur="500"/>
                                        <p:tgtEl>
                                          <p:spTgt spid="68"/>
                                        </p:tgtEl>
                                      </p:cBhvr>
                                    </p:animEffect>
                                  </p:childTnLst>
                                </p:cTn>
                              </p:par>
                            </p:childTnLst>
                          </p:cTn>
                        </p:par>
                        <p:par>
                          <p:cTn id="35" fill="hold">
                            <p:stCondLst>
                              <p:cond delay="3500"/>
                            </p:stCondLst>
                            <p:childTnLst>
                              <p:par>
                                <p:cTn id="36" presetID="2" presetClass="entr" presetSubtype="4" decel="100000" fill="hold" grpId="0" nodeType="afterEffect">
                                  <p:stCondLst>
                                    <p:cond delay="0"/>
                                  </p:stCondLst>
                                  <p:childTnLst>
                                    <p:set>
                                      <p:cBhvr>
                                        <p:cTn id="37" dur="1" fill="hold">
                                          <p:stCondLst>
                                            <p:cond delay="0"/>
                                          </p:stCondLst>
                                        </p:cTn>
                                        <p:tgtEl>
                                          <p:spTgt spid="79">
                                            <p:txEl>
                                              <p:pRg st="0" end="0"/>
                                            </p:txEl>
                                          </p:spTgt>
                                        </p:tgtEl>
                                        <p:attrNameLst>
                                          <p:attrName>style.visibility</p:attrName>
                                        </p:attrNameLst>
                                      </p:cBhvr>
                                      <p:to>
                                        <p:strVal val="visible"/>
                                      </p:to>
                                    </p:set>
                                    <p:anim calcmode="lin" valueType="num">
                                      <p:cBhvr additive="base">
                                        <p:cTn id="38"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4" presetClass="entr" presetSubtype="1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childTnLst>
                          </p:cTn>
                        </p:par>
                        <p:par>
                          <p:cTn id="44" fill="hold">
                            <p:stCondLst>
                              <p:cond delay="4500"/>
                            </p:stCondLst>
                            <p:childTnLst>
                              <p:par>
                                <p:cTn id="45" presetID="2" presetClass="entr" presetSubtype="4" decel="100000"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14" presetClass="entr" presetSubtype="1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childTnLst>
                          </p:cTn>
                        </p:par>
                        <p:par>
                          <p:cTn id="53" fill="hold">
                            <p:stCondLst>
                              <p:cond delay="5500"/>
                            </p:stCondLst>
                            <p:childTnLst>
                              <p:par>
                                <p:cTn id="54" presetID="2" presetClass="entr" presetSubtype="4" decel="100000"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 calcmode="lin" valueType="num">
                                      <p:cBhvr additive="base">
                                        <p:cTn id="56"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14" presetClass="entr" presetSubtype="1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randombar(horizontal)">
                                      <p:cBhvr>
                                        <p:cTn id="61" dur="500"/>
                                        <p:tgtEl>
                                          <p:spTgt spid="32"/>
                                        </p:tgtEl>
                                      </p:cBhvr>
                                    </p:animEffect>
                                  </p:childTnLst>
                                </p:cTn>
                              </p:par>
                            </p:childTnLst>
                          </p:cTn>
                        </p:par>
                        <p:par>
                          <p:cTn id="62" fill="hold">
                            <p:stCondLst>
                              <p:cond delay="6500"/>
                            </p:stCondLst>
                            <p:childTnLst>
                              <p:par>
                                <p:cTn id="63" presetID="2" presetClass="entr" presetSubtype="4" decel="100000" fill="hold" grpId="0" nodeType="after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 calcmode="lin" valueType="num">
                                      <p:cBhvr additive="base">
                                        <p:cTn id="6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14" presetClass="entr" presetSubtype="1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par>
                          <p:cTn id="71" fill="hold">
                            <p:stCondLst>
                              <p:cond delay="7500"/>
                            </p:stCondLst>
                            <p:childTnLst>
                              <p:par>
                                <p:cTn id="72" presetID="2" presetClass="entr" presetSubtype="4" decel="100000" fill="hold" grpId="0" nodeType="afterEffect">
                                  <p:stCondLst>
                                    <p:cond delay="0"/>
                                  </p:stCondLst>
                                  <p:childTnLst>
                                    <p:set>
                                      <p:cBhvr>
                                        <p:cTn id="73" dur="1" fill="hold">
                                          <p:stCondLst>
                                            <p:cond delay="0"/>
                                          </p:stCondLst>
                                        </p:cTn>
                                        <p:tgtEl>
                                          <p:spTgt spid="36">
                                            <p:txEl>
                                              <p:pRg st="0" end="0"/>
                                            </p:txEl>
                                          </p:spTgt>
                                        </p:tgtEl>
                                        <p:attrNameLst>
                                          <p:attrName>style.visibility</p:attrName>
                                        </p:attrNameLst>
                                      </p:cBhvr>
                                      <p:to>
                                        <p:strVal val="visible"/>
                                      </p:to>
                                    </p:set>
                                    <p:anim calcmode="lin" valueType="num">
                                      <p:cBhvr additive="base">
                                        <p:cTn id="74"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65" grpId="0" animBg="1"/>
      <p:bldP spid="66" grpId="0" animBg="1"/>
      <p:bldP spid="67" grpId="0" animBg="1"/>
      <p:bldP spid="68" grpId="0" animBg="1"/>
      <p:bldP spid="73" grpId="0" build="p">
        <p:tmplLst>
          <p:tmpl lvl="1">
            <p:tnLst>
              <p:par>
                <p:cTn presetID="2" presetClass="entr" presetSubtype="4"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ppt_x"/>
                          </p:val>
                        </p:tav>
                        <p:tav tm="100000">
                          <p:val>
                            <p:strVal val="#ppt_x"/>
                          </p:val>
                        </p:tav>
                      </p:tavLst>
                    </p:anim>
                    <p:anim calcmode="lin" valueType="num">
                      <p:cBhvr additive="base">
                        <p:cTn dur="500" fill="hold"/>
                        <p:tgtEl>
                          <p:spTgt spid="73"/>
                        </p:tgtEl>
                        <p:attrNameLst>
                          <p:attrName>ppt_y</p:attrName>
                        </p:attrNameLst>
                      </p:cBhvr>
                      <p:tavLst>
                        <p:tav tm="0">
                          <p:val>
                            <p:strVal val="1+#ppt_h/2"/>
                          </p:val>
                        </p:tav>
                        <p:tav tm="100000">
                          <p:val>
                            <p:strVal val="#ppt_y"/>
                          </p:val>
                        </p:tav>
                      </p:tavLst>
                    </p:anim>
                  </p:childTnLst>
                </p:cTn>
              </p:par>
            </p:tnLst>
          </p:tmpl>
        </p:tmplLst>
      </p:bldP>
      <p:bldP spid="76" grpId="0" build="p">
        <p:tmplLst>
          <p:tmpl lvl="1">
            <p:tnLst>
              <p:par>
                <p:cTn presetID="2" presetClass="entr" presetSubtype="4" decel="10000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 presetClass="entr" presetSubtype="4" decel="100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2" grpId="0" animBg="1"/>
      <p:bldP spid="33" grpId="0" animBg="1"/>
      <p:bldP spid="34" grpId="0" build="p">
        <p:tmplLst>
          <p:tmpl lvl="1">
            <p:tnLst>
              <p:par>
                <p:cTn presetID="2" presetClass="entr" presetSubtype="4"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xmlns="">
        <p15:guide id="1" orient="horz" pos="3239" userDrawn="1">
          <p15:clr>
            <a:srgbClr val="FBAE40"/>
          </p15:clr>
        </p15:guide>
        <p15:guide id="2" pos="57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Caption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7" name="テキスト プレースホルダー 12"/>
          <p:cNvSpPr>
            <a:spLocks noGrp="1"/>
          </p:cNvSpPr>
          <p:nvPr>
            <p:ph type="body" sz="quarter" idx="12" hasCustomPrompt="1"/>
          </p:nvPr>
        </p:nvSpPr>
        <p:spPr>
          <a:xfrm>
            <a:off x="1886770" y="6780058"/>
            <a:ext cx="451096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3" hasCustomPrompt="1"/>
          </p:nvPr>
        </p:nvSpPr>
        <p:spPr>
          <a:xfrm>
            <a:off x="1886770" y="5838863"/>
            <a:ext cx="451096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39" name="正方形/長方形 38"/>
          <p:cNvSpPr/>
          <p:nvPr userDrawn="1"/>
        </p:nvSpPr>
        <p:spPr>
          <a:xfrm>
            <a:off x="3228304" y="655590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図プレースホルダー 64"/>
          <p:cNvSpPr>
            <a:spLocks noGrp="1"/>
          </p:cNvSpPr>
          <p:nvPr>
            <p:ph type="pic" sz="quarter" idx="43" hasCustomPrompt="1"/>
          </p:nvPr>
        </p:nvSpPr>
        <p:spPr>
          <a:xfrm>
            <a:off x="2698138" y="2731688"/>
            <a:ext cx="2888231" cy="2886903"/>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66" name="図プレースホルダー 64"/>
          <p:cNvSpPr>
            <a:spLocks noGrp="1"/>
          </p:cNvSpPr>
          <p:nvPr>
            <p:ph type="pic" sz="quarter" idx="44" hasCustomPrompt="1"/>
          </p:nvPr>
        </p:nvSpPr>
        <p:spPr>
          <a:xfrm>
            <a:off x="7699884" y="2731688"/>
            <a:ext cx="2888231" cy="2886903"/>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7" name="図プレースホルダー 64"/>
          <p:cNvSpPr>
            <a:spLocks noGrp="1"/>
          </p:cNvSpPr>
          <p:nvPr>
            <p:ph type="pic" sz="quarter" idx="45" hasCustomPrompt="1"/>
          </p:nvPr>
        </p:nvSpPr>
        <p:spPr>
          <a:xfrm>
            <a:off x="12701630" y="2731688"/>
            <a:ext cx="2888231" cy="2886903"/>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72" name="テキスト プレースホルダー 12"/>
          <p:cNvSpPr>
            <a:spLocks noGrp="1"/>
          </p:cNvSpPr>
          <p:nvPr>
            <p:ph type="body" sz="quarter" idx="47" hasCustomPrompt="1"/>
          </p:nvPr>
        </p:nvSpPr>
        <p:spPr>
          <a:xfrm>
            <a:off x="6888516" y="6780058"/>
            <a:ext cx="451096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3" name="テキスト プレースホルダー 12"/>
          <p:cNvSpPr>
            <a:spLocks noGrp="1"/>
          </p:cNvSpPr>
          <p:nvPr>
            <p:ph type="body" sz="quarter" idx="48" hasCustomPrompt="1"/>
          </p:nvPr>
        </p:nvSpPr>
        <p:spPr>
          <a:xfrm>
            <a:off x="6888516" y="5838863"/>
            <a:ext cx="451096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74" name="正方形/長方形 73"/>
          <p:cNvSpPr/>
          <p:nvPr userDrawn="1"/>
        </p:nvSpPr>
        <p:spPr>
          <a:xfrm>
            <a:off x="8230050" y="655590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プレースホルダー 12"/>
          <p:cNvSpPr>
            <a:spLocks noGrp="1"/>
          </p:cNvSpPr>
          <p:nvPr>
            <p:ph type="body" sz="quarter" idx="49" hasCustomPrompt="1"/>
          </p:nvPr>
        </p:nvSpPr>
        <p:spPr>
          <a:xfrm>
            <a:off x="11890262" y="6780058"/>
            <a:ext cx="451096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6" name="テキスト プレースホルダー 12"/>
          <p:cNvSpPr>
            <a:spLocks noGrp="1"/>
          </p:cNvSpPr>
          <p:nvPr>
            <p:ph type="body" sz="quarter" idx="50" hasCustomPrompt="1"/>
          </p:nvPr>
        </p:nvSpPr>
        <p:spPr>
          <a:xfrm>
            <a:off x="11890262" y="5838863"/>
            <a:ext cx="451096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77" name="正方形/長方形 76"/>
          <p:cNvSpPr/>
          <p:nvPr userDrawn="1"/>
        </p:nvSpPr>
        <p:spPr>
          <a:xfrm>
            <a:off x="13231796" y="655590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58811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anim calcmode="lin" valueType="num">
                                      <p:cBhvr additive="base">
                                        <p:cTn id="1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1600"/>
                            </p:stCondLst>
                            <p:childTnLst>
                              <p:par>
                                <p:cTn id="22" presetID="14" presetClass="entr" presetSubtype="10"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randombar(horizontal)">
                                      <p:cBhvr>
                                        <p:cTn id="24" dur="500"/>
                                        <p:tgtEl>
                                          <p:spTgt spid="66"/>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73">
                                            <p:txEl>
                                              <p:pRg st="0" end="0"/>
                                            </p:txEl>
                                          </p:spTgt>
                                        </p:tgtEl>
                                        <p:attrNameLst>
                                          <p:attrName>style.visibility</p:attrName>
                                        </p:attrNameLst>
                                      </p:cBhvr>
                                      <p:to>
                                        <p:strVal val="visible"/>
                                      </p:to>
                                    </p:set>
                                    <p:anim calcmode="lin" valueType="num">
                                      <p:cBhvr additive="base">
                                        <p:cTn id="28"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3">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74"/>
                                        </p:tgtEl>
                                        <p:attrNameLst>
                                          <p:attrName>style.visibility</p:attrName>
                                        </p:attrNameLst>
                                      </p:cBhvr>
                                      <p:to>
                                        <p:strVal val="visible"/>
                                      </p:to>
                                    </p:set>
                                    <p:anim calcmode="lin" valueType="num">
                                      <p:cBhvr additive="base">
                                        <p:cTn id="32" dur="500" fill="hold"/>
                                        <p:tgtEl>
                                          <p:spTgt spid="74"/>
                                        </p:tgtEl>
                                        <p:attrNameLst>
                                          <p:attrName>ppt_x</p:attrName>
                                        </p:attrNameLst>
                                      </p:cBhvr>
                                      <p:tavLst>
                                        <p:tav tm="0">
                                          <p:val>
                                            <p:strVal val="#ppt_x"/>
                                          </p:val>
                                        </p:tav>
                                        <p:tav tm="100000">
                                          <p:val>
                                            <p:strVal val="#ppt_x"/>
                                          </p:val>
                                        </p:tav>
                                      </p:tavLst>
                                    </p:anim>
                                    <p:anim calcmode="lin" valueType="num">
                                      <p:cBhvr additive="base">
                                        <p:cTn id="33" dur="500" fill="hold"/>
                                        <p:tgtEl>
                                          <p:spTgt spid="74"/>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left)">
                                      <p:cBhvr>
                                        <p:cTn id="37" dur="500"/>
                                        <p:tgtEl>
                                          <p:spTgt spid="72"/>
                                        </p:tgtEl>
                                      </p:cBhvr>
                                    </p:animEffect>
                                  </p:childTnLst>
                                </p:cTn>
                              </p:par>
                            </p:childTnLst>
                          </p:cTn>
                        </p:par>
                        <p:par>
                          <p:cTn id="38" fill="hold">
                            <p:stCondLst>
                              <p:cond delay="3200"/>
                            </p:stCondLst>
                            <p:childTnLst>
                              <p:par>
                                <p:cTn id="39" presetID="14" presetClass="entr" presetSubtype="1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randombar(horizontal)">
                                      <p:cBhvr>
                                        <p:cTn id="41" dur="500"/>
                                        <p:tgtEl>
                                          <p:spTgt spid="67"/>
                                        </p:tgtEl>
                                      </p:cBhvr>
                                    </p:animEffect>
                                  </p:childTnLst>
                                </p:cTn>
                              </p:par>
                            </p:childTnLst>
                          </p:cTn>
                        </p:par>
                        <p:par>
                          <p:cTn id="42" fill="hold">
                            <p:stCondLst>
                              <p:cond delay="3700"/>
                            </p:stCondLst>
                            <p:childTnLst>
                              <p:par>
                                <p:cTn id="43" presetID="2" presetClass="entr" presetSubtype="4" decel="100000" fill="hold" grpId="0" nodeType="afterEffect">
                                  <p:stCondLst>
                                    <p:cond delay="0"/>
                                  </p:stCondLst>
                                  <p:childTnLst>
                                    <p:set>
                                      <p:cBhvr>
                                        <p:cTn id="44" dur="1" fill="hold">
                                          <p:stCondLst>
                                            <p:cond delay="0"/>
                                          </p:stCondLst>
                                        </p:cTn>
                                        <p:tgtEl>
                                          <p:spTgt spid="76">
                                            <p:txEl>
                                              <p:pRg st="0" end="0"/>
                                            </p:txEl>
                                          </p:spTgt>
                                        </p:tgtEl>
                                        <p:attrNameLst>
                                          <p:attrName>style.visibility</p:attrName>
                                        </p:attrNameLst>
                                      </p:cBhvr>
                                      <p:to>
                                        <p:strVal val="visible"/>
                                      </p:to>
                                    </p:set>
                                    <p:anim calcmode="lin" valueType="num">
                                      <p:cBhvr additive="base">
                                        <p:cTn id="45"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6">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100"/>
                                  </p:stCondLst>
                                  <p:childTnLst>
                                    <p:set>
                                      <p:cBhvr>
                                        <p:cTn id="48" dur="1" fill="hold">
                                          <p:stCondLst>
                                            <p:cond delay="0"/>
                                          </p:stCondLst>
                                        </p:cTn>
                                        <p:tgtEl>
                                          <p:spTgt spid="77"/>
                                        </p:tgtEl>
                                        <p:attrNameLst>
                                          <p:attrName>style.visibility</p:attrName>
                                        </p:attrNameLst>
                                      </p:cBhvr>
                                      <p:to>
                                        <p:strVal val="visible"/>
                                      </p:to>
                                    </p:set>
                                    <p:anim calcmode="lin" valueType="num">
                                      <p:cBhvr additive="base">
                                        <p:cTn id="49" dur="500" fill="hold"/>
                                        <p:tgtEl>
                                          <p:spTgt spid="77"/>
                                        </p:tgtEl>
                                        <p:attrNameLst>
                                          <p:attrName>ppt_x</p:attrName>
                                        </p:attrNameLst>
                                      </p:cBhvr>
                                      <p:tavLst>
                                        <p:tav tm="0">
                                          <p:val>
                                            <p:strVal val="#ppt_x"/>
                                          </p:val>
                                        </p:tav>
                                        <p:tav tm="100000">
                                          <p:val>
                                            <p:strVal val="#ppt_x"/>
                                          </p:val>
                                        </p:tav>
                                      </p:tavLst>
                                    </p:anim>
                                    <p:anim calcmode="lin" valueType="num">
                                      <p:cBhvr additive="base">
                                        <p:cTn id="50" dur="500" fill="hold"/>
                                        <p:tgtEl>
                                          <p:spTgt spid="77"/>
                                        </p:tgtEl>
                                        <p:attrNameLst>
                                          <p:attrName>ppt_y</p:attrName>
                                        </p:attrNameLst>
                                      </p:cBhvr>
                                      <p:tavLst>
                                        <p:tav tm="0">
                                          <p:val>
                                            <p:strVal val="1+#ppt_h/2"/>
                                          </p:val>
                                        </p:tav>
                                        <p:tav tm="100000">
                                          <p:val>
                                            <p:strVal val="#ppt_y"/>
                                          </p:val>
                                        </p:tav>
                                      </p:tavLst>
                                    </p:anim>
                                  </p:childTnLst>
                                </p:cTn>
                              </p:par>
                            </p:childTnLst>
                          </p:cTn>
                        </p:par>
                        <p:par>
                          <p:cTn id="51" fill="hold">
                            <p:stCondLst>
                              <p:cond delay="4300"/>
                            </p:stCondLst>
                            <p:childTnLst>
                              <p:par>
                                <p:cTn id="52" presetID="22" presetClass="entr" presetSubtype="8"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tmplLst>
          <p:tmpl>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animBg="1"/>
      <p:bldP spid="65" grpId="0" animBg="1"/>
      <p:bldP spid="66" grpId="0" animBg="1"/>
      <p:bldP spid="67" grpId="0" animBg="1"/>
      <p:bldP spid="72" grpId="0">
        <p:tmplLst>
          <p:tmpl>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 presetClass="entr" presetSubtype="4"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ppt_x"/>
                          </p:val>
                        </p:tav>
                        <p:tav tm="100000">
                          <p:val>
                            <p:strVal val="#ppt_x"/>
                          </p:val>
                        </p:tav>
                      </p:tavLst>
                    </p:anim>
                    <p:anim calcmode="lin" valueType="num">
                      <p:cBhvr additive="base">
                        <p:cTn dur="500" fill="hold"/>
                        <p:tgtEl>
                          <p:spTgt spid="73"/>
                        </p:tgtEl>
                        <p:attrNameLst>
                          <p:attrName>ppt_y</p:attrName>
                        </p:attrNameLst>
                      </p:cBhvr>
                      <p:tavLst>
                        <p:tav tm="0">
                          <p:val>
                            <p:strVal val="1+#ppt_h/2"/>
                          </p:val>
                        </p:tav>
                        <p:tav tm="100000">
                          <p:val>
                            <p:strVal val="#ppt_y"/>
                          </p:val>
                        </p:tav>
                      </p:tavLst>
                    </p:anim>
                  </p:childTnLst>
                </p:cTn>
              </p:par>
            </p:tnLst>
          </p:tmpl>
        </p:tmplLst>
      </p:bldP>
      <p:bldP spid="74" grpId="0" animBg="1"/>
      <p:bldP spid="75" grpId="0">
        <p:tmplLst>
          <p:tmpl>
            <p:tnLst>
              <p:par>
                <p:cTn presetID="22" presetClass="entr" presetSubtype="8"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6" grpId="0" build="p">
        <p:tmplLst>
          <p:tmpl lvl="1">
            <p:tnLst>
              <p:par>
                <p:cTn presetID="2" presetClass="entr" presetSubtype="4" decel="10000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animBg="1"/>
    </p:bldLst>
  </p:timing>
  <p:extLst mod="1">
    <p:ext uri="{DCECCB84-F9BA-43D5-87BE-67443E8EF086}">
      <p15:sldGuideLst xmlns:p15="http://schemas.microsoft.com/office/powerpoint/2012/main" xmlns="">
        <p15:guide id="1" orient="horz" pos="3239" userDrawn="1">
          <p15:clr>
            <a:srgbClr val="FBAE40"/>
          </p15:clr>
        </p15:guide>
        <p15:guide id="2" pos="57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Image -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図プレースホルダー 5"/>
          <p:cNvSpPr>
            <a:spLocks noGrp="1"/>
          </p:cNvSpPr>
          <p:nvPr>
            <p:ph type="pic" sz="quarter" idx="15" hasCustomPrompt="1"/>
          </p:nvPr>
        </p:nvSpPr>
        <p:spPr>
          <a:xfrm>
            <a:off x="0" y="2684351"/>
            <a:ext cx="18287642" cy="4413136"/>
          </a:xfrm>
          <a:solidFill>
            <a:schemeClr val="bg1"/>
          </a:solidFill>
        </p:spPr>
        <p:txBody>
          <a:bodyPr/>
          <a:lstStyle>
            <a:lvl1pPr>
              <a:defRPr baseline="0"/>
            </a:lvl1pPr>
          </a:lstStyle>
          <a:p>
            <a:r>
              <a:rPr kumimoji="1" lang="en-US" altLang="ja-JP" dirty="0"/>
              <a:t>Insert a background image</a:t>
            </a:r>
            <a:endParaRPr kumimoji="1" lang="ja-JP" altLang="en-US" dirty="0"/>
          </a:p>
        </p:txBody>
      </p:sp>
      <p:sp>
        <p:nvSpPr>
          <p:cNvPr id="7" name="テキスト プレースホルダー 12"/>
          <p:cNvSpPr>
            <a:spLocks noGrp="1"/>
          </p:cNvSpPr>
          <p:nvPr>
            <p:ph type="body" sz="quarter" idx="14" hasCustomPrompt="1"/>
          </p:nvPr>
        </p:nvSpPr>
        <p:spPr>
          <a:xfrm>
            <a:off x="1" y="2684351"/>
            <a:ext cx="8186056" cy="4413136"/>
          </a:xfrm>
          <a:solidFill>
            <a:schemeClr val="accent1">
              <a:alpha val="70000"/>
            </a:schemeClr>
          </a:solidFill>
        </p:spPr>
        <p:txBody>
          <a:bodyPr>
            <a:normAutofit/>
          </a:bodyPr>
          <a:lstStyle>
            <a:lvl1pPr>
              <a:defRPr sz="2000" baseline="0"/>
            </a:lvl1pPr>
          </a:lstStyle>
          <a:p>
            <a:pPr lvl="0"/>
            <a:r>
              <a:rPr kumimoji="1" lang="en-US" altLang="ja-JP" dirty="0"/>
              <a:t> </a:t>
            </a:r>
            <a:endParaRPr kumimoji="1" lang="ja-JP" altLang="en-US" dirty="0"/>
          </a:p>
        </p:txBody>
      </p:sp>
      <p:sp>
        <p:nvSpPr>
          <p:cNvPr id="6" name="テキスト プレースホルダー 12"/>
          <p:cNvSpPr>
            <a:spLocks noGrp="1"/>
          </p:cNvSpPr>
          <p:nvPr>
            <p:ph type="body" sz="quarter" idx="13" hasCustomPrompt="1"/>
          </p:nvPr>
        </p:nvSpPr>
        <p:spPr>
          <a:xfrm>
            <a:off x="660399" y="3904343"/>
            <a:ext cx="7104744" cy="2859314"/>
          </a:xfrm>
        </p:spPr>
        <p:txBody>
          <a:bodyPr anchor="b">
            <a:noAutofit/>
          </a:bodyPr>
          <a:lstStyle>
            <a:lvl1pPr algn="r">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12" hasCustomPrompt="1"/>
          </p:nvPr>
        </p:nvSpPr>
        <p:spPr>
          <a:xfrm>
            <a:off x="2390776" y="7289077"/>
            <a:ext cx="13506449" cy="1721574"/>
          </a:xfrm>
        </p:spPr>
        <p:txBody>
          <a:bodyPr anchor="ctr">
            <a:normAutofit/>
          </a:bodyPr>
          <a:lstStyle>
            <a:lvl1pPr>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12836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iterate type="lt">
                                    <p:tmPct val="3000"/>
                                  </p:iterate>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665"/>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6"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ide Image -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12"/>
          <p:cNvSpPr>
            <a:spLocks noGrp="1"/>
          </p:cNvSpPr>
          <p:nvPr>
            <p:ph type="body" sz="quarter" idx="12" hasCustomPrompt="1"/>
          </p:nvPr>
        </p:nvSpPr>
        <p:spPr>
          <a:xfrm>
            <a:off x="2390776" y="7289077"/>
            <a:ext cx="13506449" cy="172157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9" name="図プレースホルダー 8"/>
          <p:cNvSpPr>
            <a:spLocks noGrp="1"/>
          </p:cNvSpPr>
          <p:nvPr>
            <p:ph type="pic" sz="quarter" idx="23"/>
          </p:nvPr>
        </p:nvSpPr>
        <p:spPr>
          <a:xfrm>
            <a:off x="0" y="2684351"/>
            <a:ext cx="18287642" cy="6357136"/>
          </a:xfrm>
          <a:custGeom>
            <a:avLst/>
            <a:gdLst>
              <a:gd name="connsiteX0" fmla="*/ 1 w 18287642"/>
              <a:gd name="connsiteY0" fmla="*/ 5709136 h 6357136"/>
              <a:gd name="connsiteX1" fmla="*/ 648001 w 18287642"/>
              <a:gd name="connsiteY1" fmla="*/ 5709136 h 6357136"/>
              <a:gd name="connsiteX2" fmla="*/ 648001 w 18287642"/>
              <a:gd name="connsiteY2" fmla="*/ 6357136 h 6357136"/>
              <a:gd name="connsiteX3" fmla="*/ 1 w 18287642"/>
              <a:gd name="connsiteY3" fmla="*/ 6357136 h 6357136"/>
              <a:gd name="connsiteX4" fmla="*/ 648001 w 18287642"/>
              <a:gd name="connsiteY4" fmla="*/ 5061136 h 6357136"/>
              <a:gd name="connsiteX5" fmla="*/ 1296001 w 18287642"/>
              <a:gd name="connsiteY5" fmla="*/ 5061136 h 6357136"/>
              <a:gd name="connsiteX6" fmla="*/ 1296001 w 18287642"/>
              <a:gd name="connsiteY6" fmla="*/ 5709136 h 6357136"/>
              <a:gd name="connsiteX7" fmla="*/ 648001 w 18287642"/>
              <a:gd name="connsiteY7" fmla="*/ 5709136 h 6357136"/>
              <a:gd name="connsiteX8" fmla="*/ 0 w 18287642"/>
              <a:gd name="connsiteY8" fmla="*/ 0 h 6357136"/>
              <a:gd name="connsiteX9" fmla="*/ 15297150 w 18287642"/>
              <a:gd name="connsiteY9" fmla="*/ 0 h 6357136"/>
              <a:gd name="connsiteX10" fmla="*/ 15297150 w 18287642"/>
              <a:gd name="connsiteY10" fmla="*/ 1699 h 6357136"/>
              <a:gd name="connsiteX11" fmla="*/ 18287642 w 18287642"/>
              <a:gd name="connsiteY11" fmla="*/ 1699 h 6357136"/>
              <a:gd name="connsiteX12" fmla="*/ 18287642 w 18287642"/>
              <a:gd name="connsiteY12" fmla="*/ 4413136 h 6357136"/>
              <a:gd name="connsiteX13" fmla="*/ 1944001 w 18287642"/>
              <a:gd name="connsiteY13" fmla="*/ 4413136 h 6357136"/>
              <a:gd name="connsiteX14" fmla="*/ 1944001 w 18287642"/>
              <a:gd name="connsiteY14" fmla="*/ 5061136 h 6357136"/>
              <a:gd name="connsiteX15" fmla="*/ 1296001 w 18287642"/>
              <a:gd name="connsiteY15" fmla="*/ 5061136 h 6357136"/>
              <a:gd name="connsiteX16" fmla="*/ 1296001 w 18287642"/>
              <a:gd name="connsiteY16" fmla="*/ 4413136 h 6357136"/>
              <a:gd name="connsiteX17" fmla="*/ 648001 w 18287642"/>
              <a:gd name="connsiteY17" fmla="*/ 4413136 h 6357136"/>
              <a:gd name="connsiteX18" fmla="*/ 648001 w 18287642"/>
              <a:gd name="connsiteY18" fmla="*/ 5061136 h 6357136"/>
              <a:gd name="connsiteX19" fmla="*/ 1 w 18287642"/>
              <a:gd name="connsiteY19" fmla="*/ 5061136 h 6357136"/>
              <a:gd name="connsiteX20" fmla="*/ 1 w 18287642"/>
              <a:gd name="connsiteY20" fmla="*/ 4413136 h 6357136"/>
              <a:gd name="connsiteX21" fmla="*/ 0 w 18287642"/>
              <a:gd name="connsiteY21" fmla="*/ 4413136 h 63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87642" h="6357136">
                <a:moveTo>
                  <a:pt x="1" y="5709136"/>
                </a:moveTo>
                <a:lnTo>
                  <a:pt x="648001" y="5709136"/>
                </a:lnTo>
                <a:lnTo>
                  <a:pt x="648001" y="6357136"/>
                </a:lnTo>
                <a:lnTo>
                  <a:pt x="1" y="6357136"/>
                </a:lnTo>
                <a:close/>
                <a:moveTo>
                  <a:pt x="648001" y="5061136"/>
                </a:moveTo>
                <a:lnTo>
                  <a:pt x="1296001" y="5061136"/>
                </a:lnTo>
                <a:lnTo>
                  <a:pt x="1296001" y="5709136"/>
                </a:lnTo>
                <a:lnTo>
                  <a:pt x="648001" y="5709136"/>
                </a:lnTo>
                <a:close/>
                <a:moveTo>
                  <a:pt x="0" y="0"/>
                </a:moveTo>
                <a:lnTo>
                  <a:pt x="15297150" y="0"/>
                </a:lnTo>
                <a:lnTo>
                  <a:pt x="15297150" y="1699"/>
                </a:lnTo>
                <a:lnTo>
                  <a:pt x="18287642" y="1699"/>
                </a:lnTo>
                <a:lnTo>
                  <a:pt x="18287642" y="4413136"/>
                </a:lnTo>
                <a:lnTo>
                  <a:pt x="1944001" y="4413136"/>
                </a:lnTo>
                <a:lnTo>
                  <a:pt x="1944001" y="5061136"/>
                </a:lnTo>
                <a:lnTo>
                  <a:pt x="1296001" y="5061136"/>
                </a:lnTo>
                <a:lnTo>
                  <a:pt x="1296001" y="4413136"/>
                </a:lnTo>
                <a:lnTo>
                  <a:pt x="648001" y="4413136"/>
                </a:lnTo>
                <a:lnTo>
                  <a:pt x="648001" y="5061136"/>
                </a:lnTo>
                <a:lnTo>
                  <a:pt x="1" y="5061136"/>
                </a:lnTo>
                <a:lnTo>
                  <a:pt x="1" y="4413136"/>
                </a:lnTo>
                <a:lnTo>
                  <a:pt x="0" y="4413136"/>
                </a:lnTo>
                <a:close/>
              </a:path>
            </a:pathLst>
          </a:custGeom>
          <a:solidFill>
            <a:schemeClr val="bg1"/>
          </a:solidFill>
        </p:spPr>
        <p:txBody>
          <a:bodyPr wrap="square">
            <a:noAutofit/>
          </a:bodyPr>
          <a:lstStyle>
            <a:lvl1pPr>
              <a:defRPr sz="1800" baseline="0"/>
            </a:lvl1pPr>
          </a:lstStyle>
          <a:p>
            <a:endParaRPr kumimoji="1" lang="en-US" altLang="ja-JP" dirty="0"/>
          </a:p>
          <a:p>
            <a:endParaRPr kumimoji="1" lang="en-US" altLang="ja-JP" dirty="0"/>
          </a:p>
          <a:p>
            <a:endParaRPr kumimoji="1" lang="en-US" altLang="ja-JP" dirty="0"/>
          </a:p>
          <a:p>
            <a:endParaRPr kumimoji="1" lang="en-US" altLang="ja-JP" dirty="0"/>
          </a:p>
          <a:p>
            <a:r>
              <a:rPr kumimoji="1" lang="en-US" altLang="ja-JP" dirty="0"/>
              <a:t>Insert a wide image</a:t>
            </a:r>
            <a:endParaRPr kumimoji="1" lang="ja-JP" altLang="en-US" dirty="0"/>
          </a:p>
        </p:txBody>
      </p:sp>
    </p:spTree>
    <p:extLst>
      <p:ext uri="{BB962C8B-B14F-4D97-AF65-F5344CB8AC3E}">
        <p14:creationId xmlns:p14="http://schemas.microsoft.com/office/powerpoint/2010/main" xmlns="" val="217095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de Image -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12"/>
          <p:cNvSpPr>
            <a:spLocks noGrp="1"/>
          </p:cNvSpPr>
          <p:nvPr>
            <p:ph type="body" sz="quarter" idx="12" hasCustomPrompt="1"/>
          </p:nvPr>
        </p:nvSpPr>
        <p:spPr>
          <a:xfrm>
            <a:off x="8506900" y="7289077"/>
            <a:ext cx="8603968" cy="172157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10" name="図プレースホルダー 9"/>
          <p:cNvSpPr>
            <a:spLocks noGrp="1"/>
          </p:cNvSpPr>
          <p:nvPr>
            <p:ph type="pic" sz="quarter" idx="23"/>
          </p:nvPr>
        </p:nvSpPr>
        <p:spPr>
          <a:xfrm>
            <a:off x="0" y="2684351"/>
            <a:ext cx="18287642" cy="6357136"/>
          </a:xfrm>
          <a:custGeom>
            <a:avLst/>
            <a:gdLst>
              <a:gd name="connsiteX0" fmla="*/ 1 w 18287642"/>
              <a:gd name="connsiteY0" fmla="*/ 5709136 h 6357136"/>
              <a:gd name="connsiteX1" fmla="*/ 648001 w 18287642"/>
              <a:gd name="connsiteY1" fmla="*/ 5709136 h 6357136"/>
              <a:gd name="connsiteX2" fmla="*/ 648001 w 18287642"/>
              <a:gd name="connsiteY2" fmla="*/ 6357136 h 6357136"/>
              <a:gd name="connsiteX3" fmla="*/ 1 w 18287642"/>
              <a:gd name="connsiteY3" fmla="*/ 6357136 h 6357136"/>
              <a:gd name="connsiteX4" fmla="*/ 648001 w 18287642"/>
              <a:gd name="connsiteY4" fmla="*/ 5061136 h 6357136"/>
              <a:gd name="connsiteX5" fmla="*/ 1296001 w 18287642"/>
              <a:gd name="connsiteY5" fmla="*/ 5061136 h 6357136"/>
              <a:gd name="connsiteX6" fmla="*/ 1296001 w 18287642"/>
              <a:gd name="connsiteY6" fmla="*/ 5709136 h 6357136"/>
              <a:gd name="connsiteX7" fmla="*/ 648001 w 18287642"/>
              <a:gd name="connsiteY7" fmla="*/ 5709136 h 6357136"/>
              <a:gd name="connsiteX8" fmla="*/ 0 w 18287642"/>
              <a:gd name="connsiteY8" fmla="*/ 0 h 6357136"/>
              <a:gd name="connsiteX9" fmla="*/ 15457714 w 18287642"/>
              <a:gd name="connsiteY9" fmla="*/ 0 h 6357136"/>
              <a:gd name="connsiteX10" fmla="*/ 16343642 w 18287642"/>
              <a:gd name="connsiteY10" fmla="*/ 0 h 6357136"/>
              <a:gd name="connsiteX11" fmla="*/ 16991642 w 18287642"/>
              <a:gd name="connsiteY11" fmla="*/ 0 h 6357136"/>
              <a:gd name="connsiteX12" fmla="*/ 18287642 w 18287642"/>
              <a:gd name="connsiteY12" fmla="*/ 0 h 6357136"/>
              <a:gd name="connsiteX13" fmla="*/ 18287642 w 18287642"/>
              <a:gd name="connsiteY13" fmla="*/ 4413136 h 6357136"/>
              <a:gd name="connsiteX14" fmla="*/ 1944001 w 18287642"/>
              <a:gd name="connsiteY14" fmla="*/ 4413136 h 6357136"/>
              <a:gd name="connsiteX15" fmla="*/ 1944001 w 18287642"/>
              <a:gd name="connsiteY15" fmla="*/ 5061136 h 6357136"/>
              <a:gd name="connsiteX16" fmla="*/ 1296001 w 18287642"/>
              <a:gd name="connsiteY16" fmla="*/ 5061136 h 6357136"/>
              <a:gd name="connsiteX17" fmla="*/ 1296001 w 18287642"/>
              <a:gd name="connsiteY17" fmla="*/ 4413136 h 6357136"/>
              <a:gd name="connsiteX18" fmla="*/ 648001 w 18287642"/>
              <a:gd name="connsiteY18" fmla="*/ 4413136 h 6357136"/>
              <a:gd name="connsiteX19" fmla="*/ 648001 w 18287642"/>
              <a:gd name="connsiteY19" fmla="*/ 5061136 h 6357136"/>
              <a:gd name="connsiteX20" fmla="*/ 1 w 18287642"/>
              <a:gd name="connsiteY20" fmla="*/ 5061136 h 6357136"/>
              <a:gd name="connsiteX21" fmla="*/ 1 w 18287642"/>
              <a:gd name="connsiteY21" fmla="*/ 4413136 h 6357136"/>
              <a:gd name="connsiteX22" fmla="*/ 0 w 18287642"/>
              <a:gd name="connsiteY22" fmla="*/ 4413136 h 63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87642" h="6357136">
                <a:moveTo>
                  <a:pt x="1" y="5709136"/>
                </a:moveTo>
                <a:lnTo>
                  <a:pt x="648001" y="5709136"/>
                </a:lnTo>
                <a:lnTo>
                  <a:pt x="648001" y="6357136"/>
                </a:lnTo>
                <a:lnTo>
                  <a:pt x="1" y="6357136"/>
                </a:lnTo>
                <a:close/>
                <a:moveTo>
                  <a:pt x="648001" y="5061136"/>
                </a:moveTo>
                <a:lnTo>
                  <a:pt x="1296001" y="5061136"/>
                </a:lnTo>
                <a:lnTo>
                  <a:pt x="1296001" y="5709136"/>
                </a:lnTo>
                <a:lnTo>
                  <a:pt x="648001" y="5709136"/>
                </a:lnTo>
                <a:close/>
                <a:moveTo>
                  <a:pt x="0" y="0"/>
                </a:moveTo>
                <a:lnTo>
                  <a:pt x="15457714" y="0"/>
                </a:lnTo>
                <a:lnTo>
                  <a:pt x="16343642" y="0"/>
                </a:lnTo>
                <a:lnTo>
                  <a:pt x="16991642" y="0"/>
                </a:lnTo>
                <a:lnTo>
                  <a:pt x="18287642" y="0"/>
                </a:lnTo>
                <a:lnTo>
                  <a:pt x="18287642" y="4413136"/>
                </a:lnTo>
                <a:lnTo>
                  <a:pt x="1944001" y="4413136"/>
                </a:lnTo>
                <a:lnTo>
                  <a:pt x="1944001" y="5061136"/>
                </a:lnTo>
                <a:lnTo>
                  <a:pt x="1296001" y="5061136"/>
                </a:lnTo>
                <a:lnTo>
                  <a:pt x="1296001" y="4413136"/>
                </a:lnTo>
                <a:lnTo>
                  <a:pt x="648001" y="4413136"/>
                </a:lnTo>
                <a:lnTo>
                  <a:pt x="648001" y="5061136"/>
                </a:lnTo>
                <a:lnTo>
                  <a:pt x="1" y="5061136"/>
                </a:lnTo>
                <a:lnTo>
                  <a:pt x="1" y="4413136"/>
                </a:lnTo>
                <a:lnTo>
                  <a:pt x="0" y="4413136"/>
                </a:lnTo>
                <a:close/>
              </a:path>
            </a:pathLst>
          </a:custGeom>
          <a:solidFill>
            <a:schemeClr val="bg1"/>
          </a:solidFill>
        </p:spPr>
        <p:txBody>
          <a:bodyPr wrap="square">
            <a:noAutofit/>
          </a:bodyPr>
          <a:lstStyle>
            <a:lvl1pPr>
              <a:defRPr sz="1800" baseline="0"/>
            </a:lvl1pPr>
          </a:lstStyle>
          <a:p>
            <a:endParaRPr kumimoji="1" lang="en-US" altLang="ja-JP" dirty="0"/>
          </a:p>
          <a:p>
            <a:endParaRPr kumimoji="1" lang="en-US" altLang="ja-JP" dirty="0"/>
          </a:p>
          <a:p>
            <a:endParaRPr kumimoji="1" lang="en-US" altLang="ja-JP" dirty="0"/>
          </a:p>
          <a:p>
            <a:endParaRPr kumimoji="1" lang="en-US" altLang="ja-JP" dirty="0"/>
          </a:p>
          <a:p>
            <a:r>
              <a:rPr kumimoji="1" lang="en-US" altLang="ja-JP" dirty="0"/>
              <a:t>Insert a wide image</a:t>
            </a:r>
            <a:endParaRPr kumimoji="1" lang="ja-JP" altLang="en-US" dirty="0"/>
          </a:p>
        </p:txBody>
      </p:sp>
      <p:sp>
        <p:nvSpPr>
          <p:cNvPr id="7" name="テキスト プレースホルダー 12"/>
          <p:cNvSpPr>
            <a:spLocks noGrp="1"/>
          </p:cNvSpPr>
          <p:nvPr>
            <p:ph type="body" sz="quarter" idx="14" hasCustomPrompt="1"/>
          </p:nvPr>
        </p:nvSpPr>
        <p:spPr>
          <a:xfrm>
            <a:off x="2358189" y="2684351"/>
            <a:ext cx="5827868" cy="6357136"/>
          </a:xfrm>
          <a:solidFill>
            <a:schemeClr val="accent1">
              <a:alpha val="80000"/>
            </a:schemeClr>
          </a:solidFill>
        </p:spPr>
        <p:txBody>
          <a:bodyPr>
            <a:normAutofit/>
          </a:bodyPr>
          <a:lstStyle>
            <a:lvl1pPr>
              <a:defRPr sz="2000" baseline="0"/>
            </a:lvl1pPr>
          </a:lstStyle>
          <a:p>
            <a:pPr lvl="0"/>
            <a:r>
              <a:rPr kumimoji="1" lang="en-US" altLang="ja-JP" dirty="0"/>
              <a:t> </a:t>
            </a:r>
            <a:endParaRPr kumimoji="1" lang="ja-JP" altLang="en-US" dirty="0"/>
          </a:p>
        </p:txBody>
      </p:sp>
      <p:sp>
        <p:nvSpPr>
          <p:cNvPr id="9" name="テキスト プレースホルダー 12"/>
          <p:cNvSpPr>
            <a:spLocks noGrp="1"/>
          </p:cNvSpPr>
          <p:nvPr>
            <p:ph type="body" sz="quarter" idx="13" hasCustomPrompt="1"/>
          </p:nvPr>
        </p:nvSpPr>
        <p:spPr>
          <a:xfrm>
            <a:off x="2679031" y="3031958"/>
            <a:ext cx="5086111" cy="5662863"/>
          </a:xfrm>
        </p:spPr>
        <p:txBody>
          <a:bodyPr anchor="ctr">
            <a:noAutofit/>
          </a:bodyPr>
          <a:lstStyle>
            <a:lvl1pPr algn="ctr">
              <a:lnSpc>
                <a:spcPct val="100000"/>
              </a:lnSpc>
              <a:spcBef>
                <a:spcPts val="0"/>
              </a:spcBef>
              <a:defRPr sz="60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205792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wd">
                                    <p:tmPct val="10000"/>
                                  </p:iterate>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ppt_x"/>
                                          </p:val>
                                        </p:tav>
                                        <p:tav tm="100000">
                                          <p:val>
                                            <p:strVal val="#ppt_x"/>
                                          </p:val>
                                        </p:tav>
                                      </p:tavLst>
                                    </p:anim>
                                    <p:anim calcmode="lin" valueType="num">
                                      <p:cBhvr additive="base">
                                        <p:cTn id="16" dur="75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900"/>
                            </p:stCondLst>
                            <p:childTnLst>
                              <p:par>
                                <p:cTn id="18" presetID="22" presetClass="entr" presetSubtype="8"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0" grpId="0" animBg="1"/>
      <p:bldP spid="7" grpId="0" animBg="1">
        <p:tmplLst>
          <p:tmpl>
            <p:tnLst>
              <p:par>
                <p:cTn presetID="22" presetClass="entr" presetSubtype="1"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Lst>
      </p:bldP>
      <p:bldP spid="9" grpId="0">
        <p:tmplLst>
          <p:tmpl>
            <p:tnLst>
              <p:par>
                <p:cTn presetID="2" presetClass="entr" presetSubtype="4"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ide Image - 4">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12"/>
          <p:cNvSpPr>
            <a:spLocks noGrp="1"/>
          </p:cNvSpPr>
          <p:nvPr>
            <p:ph type="body" sz="quarter" idx="12" hasCustomPrompt="1"/>
          </p:nvPr>
        </p:nvSpPr>
        <p:spPr>
          <a:xfrm>
            <a:off x="2390776" y="7289077"/>
            <a:ext cx="13506449" cy="1721574"/>
          </a:xfrm>
        </p:spPr>
        <p:txBody>
          <a:bodyPr anchor="ctr">
            <a:normAutofit/>
          </a:bodyPr>
          <a:lstStyle>
            <a:lvl1pPr algn="ctr">
              <a:defRPr sz="2000" baseline="0"/>
            </a:lvl1pPr>
          </a:lstStyle>
          <a:p>
            <a:pPr lvl="0"/>
            <a:r>
              <a:rPr kumimoji="1" lang="en-US" altLang="ja-JP" dirty="0"/>
              <a:t>Text goes here</a:t>
            </a:r>
            <a:endParaRPr kumimoji="1" lang="ja-JP" altLang="en-US" dirty="0"/>
          </a:p>
        </p:txBody>
      </p:sp>
      <p:sp>
        <p:nvSpPr>
          <p:cNvPr id="12" name="図プレースホルダー 11"/>
          <p:cNvSpPr>
            <a:spLocks noGrp="1"/>
          </p:cNvSpPr>
          <p:nvPr>
            <p:ph type="pic" sz="quarter" idx="23" hasCustomPrompt="1"/>
          </p:nvPr>
        </p:nvSpPr>
        <p:spPr>
          <a:xfrm>
            <a:off x="0" y="2684351"/>
            <a:ext cx="18287642" cy="6357136"/>
          </a:xfrm>
          <a:custGeom>
            <a:avLst/>
            <a:gdLst>
              <a:gd name="connsiteX0" fmla="*/ 1 w 18287642"/>
              <a:gd name="connsiteY0" fmla="*/ 5709136 h 6357136"/>
              <a:gd name="connsiteX1" fmla="*/ 648001 w 18287642"/>
              <a:gd name="connsiteY1" fmla="*/ 5709136 h 6357136"/>
              <a:gd name="connsiteX2" fmla="*/ 648001 w 18287642"/>
              <a:gd name="connsiteY2" fmla="*/ 6357136 h 6357136"/>
              <a:gd name="connsiteX3" fmla="*/ 1 w 18287642"/>
              <a:gd name="connsiteY3" fmla="*/ 6357136 h 6357136"/>
              <a:gd name="connsiteX4" fmla="*/ 648001 w 18287642"/>
              <a:gd name="connsiteY4" fmla="*/ 5061136 h 6357136"/>
              <a:gd name="connsiteX5" fmla="*/ 1296001 w 18287642"/>
              <a:gd name="connsiteY5" fmla="*/ 5061136 h 6357136"/>
              <a:gd name="connsiteX6" fmla="*/ 1296001 w 18287642"/>
              <a:gd name="connsiteY6" fmla="*/ 5709136 h 6357136"/>
              <a:gd name="connsiteX7" fmla="*/ 648001 w 18287642"/>
              <a:gd name="connsiteY7" fmla="*/ 5709136 h 6357136"/>
              <a:gd name="connsiteX8" fmla="*/ 0 w 18287642"/>
              <a:gd name="connsiteY8" fmla="*/ 0 h 6357136"/>
              <a:gd name="connsiteX9" fmla="*/ 14344650 w 18287642"/>
              <a:gd name="connsiteY9" fmla="*/ 0 h 6357136"/>
              <a:gd name="connsiteX10" fmla="*/ 14344650 w 18287642"/>
              <a:gd name="connsiteY10" fmla="*/ 1699 h 6357136"/>
              <a:gd name="connsiteX11" fmla="*/ 18287642 w 18287642"/>
              <a:gd name="connsiteY11" fmla="*/ 1699 h 6357136"/>
              <a:gd name="connsiteX12" fmla="*/ 18287642 w 18287642"/>
              <a:gd name="connsiteY12" fmla="*/ 4413136 h 6357136"/>
              <a:gd name="connsiteX13" fmla="*/ 1944001 w 18287642"/>
              <a:gd name="connsiteY13" fmla="*/ 4413136 h 6357136"/>
              <a:gd name="connsiteX14" fmla="*/ 1944001 w 18287642"/>
              <a:gd name="connsiteY14" fmla="*/ 5061136 h 6357136"/>
              <a:gd name="connsiteX15" fmla="*/ 1296001 w 18287642"/>
              <a:gd name="connsiteY15" fmla="*/ 5061136 h 6357136"/>
              <a:gd name="connsiteX16" fmla="*/ 1296001 w 18287642"/>
              <a:gd name="connsiteY16" fmla="*/ 4413136 h 6357136"/>
              <a:gd name="connsiteX17" fmla="*/ 648001 w 18287642"/>
              <a:gd name="connsiteY17" fmla="*/ 4413136 h 6357136"/>
              <a:gd name="connsiteX18" fmla="*/ 648001 w 18287642"/>
              <a:gd name="connsiteY18" fmla="*/ 5061136 h 6357136"/>
              <a:gd name="connsiteX19" fmla="*/ 1 w 18287642"/>
              <a:gd name="connsiteY19" fmla="*/ 5061136 h 6357136"/>
              <a:gd name="connsiteX20" fmla="*/ 1 w 18287642"/>
              <a:gd name="connsiteY20" fmla="*/ 4413136 h 6357136"/>
              <a:gd name="connsiteX21" fmla="*/ 0 w 18287642"/>
              <a:gd name="connsiteY21" fmla="*/ 4413136 h 63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87642" h="6357136">
                <a:moveTo>
                  <a:pt x="1" y="5709136"/>
                </a:moveTo>
                <a:lnTo>
                  <a:pt x="648001" y="5709136"/>
                </a:lnTo>
                <a:lnTo>
                  <a:pt x="648001" y="6357136"/>
                </a:lnTo>
                <a:lnTo>
                  <a:pt x="1" y="6357136"/>
                </a:lnTo>
                <a:close/>
                <a:moveTo>
                  <a:pt x="648001" y="5061136"/>
                </a:moveTo>
                <a:lnTo>
                  <a:pt x="1296001" y="5061136"/>
                </a:lnTo>
                <a:lnTo>
                  <a:pt x="1296001" y="5709136"/>
                </a:lnTo>
                <a:lnTo>
                  <a:pt x="648001" y="5709136"/>
                </a:lnTo>
                <a:close/>
                <a:moveTo>
                  <a:pt x="0" y="0"/>
                </a:moveTo>
                <a:lnTo>
                  <a:pt x="14344650" y="0"/>
                </a:lnTo>
                <a:lnTo>
                  <a:pt x="14344650" y="1699"/>
                </a:lnTo>
                <a:lnTo>
                  <a:pt x="18287642" y="1699"/>
                </a:lnTo>
                <a:lnTo>
                  <a:pt x="18287642" y="4413136"/>
                </a:lnTo>
                <a:lnTo>
                  <a:pt x="1944001" y="4413136"/>
                </a:lnTo>
                <a:lnTo>
                  <a:pt x="1944001" y="5061136"/>
                </a:lnTo>
                <a:lnTo>
                  <a:pt x="1296001" y="5061136"/>
                </a:lnTo>
                <a:lnTo>
                  <a:pt x="1296001" y="4413136"/>
                </a:lnTo>
                <a:lnTo>
                  <a:pt x="648001" y="4413136"/>
                </a:lnTo>
                <a:lnTo>
                  <a:pt x="648001" y="5061136"/>
                </a:lnTo>
                <a:lnTo>
                  <a:pt x="1" y="5061136"/>
                </a:lnTo>
                <a:lnTo>
                  <a:pt x="1" y="4413136"/>
                </a:lnTo>
                <a:lnTo>
                  <a:pt x="0" y="4413136"/>
                </a:lnTo>
                <a:close/>
              </a:path>
            </a:pathLst>
          </a:custGeom>
          <a:solidFill>
            <a:schemeClr val="bg1"/>
          </a:solidFill>
        </p:spPr>
        <p:txBody>
          <a:bodyPr wrap="square">
            <a:noAutofit/>
          </a:bodyPr>
          <a:lstStyle>
            <a:lvl1pPr>
              <a:defRPr sz="1800" baseline="0"/>
            </a:lvl1pPr>
          </a:lstStyle>
          <a:p>
            <a:r>
              <a:rPr kumimoji="1" lang="en-US" altLang="ja-JP" dirty="0"/>
              <a:t> </a:t>
            </a:r>
          </a:p>
          <a:p>
            <a:endParaRPr kumimoji="1" lang="en-US" altLang="ja-JP" dirty="0"/>
          </a:p>
          <a:p>
            <a:endParaRPr kumimoji="1" lang="en-US" altLang="ja-JP" dirty="0"/>
          </a:p>
          <a:p>
            <a:endParaRPr kumimoji="1" lang="en-US" altLang="ja-JP" dirty="0"/>
          </a:p>
          <a:p>
            <a:r>
              <a:rPr kumimoji="1" lang="en-US" altLang="ja-JP" dirty="0"/>
              <a:t>Insert a wide image</a:t>
            </a:r>
            <a:endParaRPr kumimoji="1" lang="ja-JP" altLang="en-US" dirty="0"/>
          </a:p>
        </p:txBody>
      </p:sp>
      <p:sp>
        <p:nvSpPr>
          <p:cNvPr id="7" name="テキスト プレースホルダー 12"/>
          <p:cNvSpPr>
            <a:spLocks noGrp="1"/>
          </p:cNvSpPr>
          <p:nvPr>
            <p:ph type="body" sz="quarter" idx="26" hasCustomPrompt="1"/>
          </p:nvPr>
        </p:nvSpPr>
        <p:spPr>
          <a:xfrm>
            <a:off x="0" y="6140740"/>
            <a:ext cx="18287642" cy="943542"/>
          </a:xfrm>
          <a:solidFill>
            <a:schemeClr val="accent1">
              <a:alpha val="50000"/>
            </a:schemeClr>
          </a:solidFill>
        </p:spPr>
        <p:txBody>
          <a:bodyPr anchor="b">
            <a:noAutofit/>
          </a:bodyPr>
          <a:lstStyle>
            <a:lvl1pPr algn="l">
              <a:lnSpc>
                <a:spcPct val="100000"/>
              </a:lnSpc>
              <a:spcBef>
                <a:spcPts val="0"/>
              </a:spcBef>
              <a:defRPr sz="4400" baseline="0">
                <a:solidFill>
                  <a:schemeClr val="bg1"/>
                </a:solidFill>
                <a:latin typeface="Ubuntu Bold" panose="020B0804030602030204" pitchFamily="34" charset="0"/>
              </a:defRPr>
            </a:lvl1pPr>
          </a:lstStyle>
          <a:p>
            <a:pPr lvl="0"/>
            <a:r>
              <a:rPr kumimoji="1" lang="en-US" altLang="ja-JP" dirty="0"/>
              <a:t> </a:t>
            </a:r>
            <a:endParaRPr kumimoji="1" lang="ja-JP" altLang="en-US" dirty="0"/>
          </a:p>
        </p:txBody>
      </p:sp>
      <p:sp>
        <p:nvSpPr>
          <p:cNvPr id="9" name="テキスト プレースホルダー 12"/>
          <p:cNvSpPr>
            <a:spLocks noGrp="1"/>
          </p:cNvSpPr>
          <p:nvPr>
            <p:ph type="body" sz="quarter" idx="17" hasCustomPrompt="1"/>
          </p:nvPr>
        </p:nvSpPr>
        <p:spPr>
          <a:xfrm>
            <a:off x="2390775" y="6157520"/>
            <a:ext cx="13506449" cy="882483"/>
          </a:xfrm>
        </p:spPr>
        <p:txBody>
          <a:bodyPr anchor="ctr">
            <a:noAutofit/>
          </a:bodyPr>
          <a:lstStyle>
            <a:lvl1pPr algn="ctr">
              <a:lnSpc>
                <a:spcPct val="100000"/>
              </a:lnSpc>
              <a:spcBef>
                <a:spcPts val="0"/>
              </a:spcBef>
              <a:defRPr sz="3600" baseline="0">
                <a:solidFill>
                  <a:schemeClr val="bg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xmlns="" val="46391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animBg="1"/>
      <p:bldP spid="7" grpId="0" animBg="1">
        <p:tmplLst>
          <p:tmpl>
            <p:tnLst>
              <p:par>
                <p:cTn presetID="16" presetClass="entr" presetSubtype="37"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barn(outVertical)">
                      <p:cBhvr>
                        <p:cTn dur="500"/>
                        <p:tgtEl>
                          <p:spTgt spid="7"/>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Images &amp; Center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1" name="正方形/長方形 10"/>
          <p:cNvSpPr/>
          <p:nvPr userDrawn="1"/>
        </p:nvSpPr>
        <p:spPr>
          <a:xfrm>
            <a:off x="6093619" y="2684464"/>
            <a:ext cx="6100763" cy="4421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2"/>
          <p:cNvSpPr>
            <a:spLocks noGrp="1"/>
          </p:cNvSpPr>
          <p:nvPr>
            <p:ph type="body" sz="quarter" idx="12" hasCustomPrompt="1"/>
          </p:nvPr>
        </p:nvSpPr>
        <p:spPr>
          <a:xfrm>
            <a:off x="2390776" y="7289077"/>
            <a:ext cx="13506449" cy="1721574"/>
          </a:xfrm>
        </p:spPr>
        <p:txBody>
          <a:bodyPr anchor="ctr">
            <a:normAutofit/>
          </a:bodyPr>
          <a:lstStyle>
            <a:lvl1pPr algn="ctr">
              <a:defRPr sz="2000" baseline="0"/>
            </a:lvl1pPr>
          </a:lstStyle>
          <a:p>
            <a:pPr lvl="0"/>
            <a:r>
              <a:rPr kumimoji="1" lang="en-US" altLang="ja-JP" dirty="0"/>
              <a:t>Text goes here</a:t>
            </a:r>
            <a:endParaRPr kumimoji="1" lang="ja-JP" altLang="en-US" dirty="0"/>
          </a:p>
        </p:txBody>
      </p:sp>
      <p:sp>
        <p:nvSpPr>
          <p:cNvPr id="27" name="図プレースホルダー 25"/>
          <p:cNvSpPr>
            <a:spLocks noGrp="1"/>
          </p:cNvSpPr>
          <p:nvPr>
            <p:ph type="pic" sz="quarter" idx="14" hasCustomPrompt="1"/>
          </p:nvPr>
        </p:nvSpPr>
        <p:spPr>
          <a:xfrm>
            <a:off x="6613389" y="3532834"/>
            <a:ext cx="618989" cy="618989"/>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9" name="テキスト プレースホルダー 12"/>
          <p:cNvSpPr>
            <a:spLocks noGrp="1"/>
          </p:cNvSpPr>
          <p:nvPr>
            <p:ph type="body" sz="quarter" idx="48" hasCustomPrompt="1"/>
          </p:nvPr>
        </p:nvSpPr>
        <p:spPr>
          <a:xfrm>
            <a:off x="7353301" y="3458131"/>
            <a:ext cx="4313806" cy="747032"/>
          </a:xfrm>
        </p:spPr>
        <p:txBody>
          <a:bodyPr anchor="ctr">
            <a:noAutofit/>
          </a:bodyPr>
          <a:lstStyle>
            <a:lvl1pPr algn="l">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30" name="図プレースホルダー 29"/>
          <p:cNvSpPr>
            <a:spLocks noGrp="1"/>
          </p:cNvSpPr>
          <p:nvPr>
            <p:ph type="pic" sz="quarter" idx="49" hasCustomPrompt="1"/>
          </p:nvPr>
        </p:nvSpPr>
        <p:spPr>
          <a:xfrm>
            <a:off x="1" y="2684462"/>
            <a:ext cx="6093616" cy="4421187"/>
          </a:xfrm>
        </p:spPr>
        <p:txBody>
          <a:bodyPr>
            <a:normAutofit/>
          </a:bodyPr>
          <a:lstStyle>
            <a:lvl1pPr>
              <a:defRPr sz="2000" baseline="0"/>
            </a:lvl1pPr>
          </a:lstStyle>
          <a:p>
            <a:r>
              <a:rPr kumimoji="1" lang="en-US" altLang="ja-JP" dirty="0"/>
              <a:t>Insert an image</a:t>
            </a:r>
            <a:endParaRPr kumimoji="1" lang="ja-JP" altLang="en-US" dirty="0"/>
          </a:p>
        </p:txBody>
      </p:sp>
      <p:sp>
        <p:nvSpPr>
          <p:cNvPr id="31" name="図プレースホルダー 29"/>
          <p:cNvSpPr>
            <a:spLocks noGrp="1"/>
          </p:cNvSpPr>
          <p:nvPr>
            <p:ph type="pic" sz="quarter" idx="50" hasCustomPrompt="1"/>
          </p:nvPr>
        </p:nvSpPr>
        <p:spPr>
          <a:xfrm>
            <a:off x="12194027" y="2684462"/>
            <a:ext cx="6093616" cy="4421187"/>
          </a:xfrm>
        </p:spPr>
        <p:txBody>
          <a:bodyPr>
            <a:normAutofit/>
          </a:bodyPr>
          <a:lstStyle>
            <a:lvl1pPr>
              <a:defRPr sz="2000"/>
            </a:lvl1pPr>
          </a:lstStyle>
          <a:p>
            <a:r>
              <a:rPr kumimoji="1" lang="en-US" altLang="ja-JP" dirty="0"/>
              <a:t>Insert an image</a:t>
            </a:r>
            <a:endParaRPr kumimoji="1" lang="ja-JP" altLang="en-US" dirty="0"/>
          </a:p>
        </p:txBody>
      </p:sp>
      <p:sp>
        <p:nvSpPr>
          <p:cNvPr id="32" name="図プレースホルダー 25"/>
          <p:cNvSpPr>
            <a:spLocks noGrp="1"/>
          </p:cNvSpPr>
          <p:nvPr>
            <p:ph type="pic" sz="quarter" idx="51" hasCustomPrompt="1"/>
          </p:nvPr>
        </p:nvSpPr>
        <p:spPr>
          <a:xfrm>
            <a:off x="6613389" y="4668664"/>
            <a:ext cx="618989" cy="618989"/>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3" name="テキスト プレースホルダー 12"/>
          <p:cNvSpPr>
            <a:spLocks noGrp="1"/>
          </p:cNvSpPr>
          <p:nvPr>
            <p:ph type="body" sz="quarter" idx="52" hasCustomPrompt="1"/>
          </p:nvPr>
        </p:nvSpPr>
        <p:spPr>
          <a:xfrm>
            <a:off x="7353301" y="4593961"/>
            <a:ext cx="4313806" cy="747032"/>
          </a:xfrm>
        </p:spPr>
        <p:txBody>
          <a:bodyPr anchor="ctr">
            <a:noAutofit/>
          </a:bodyPr>
          <a:lstStyle>
            <a:lvl1pPr algn="l">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34" name="図プレースホルダー 25"/>
          <p:cNvSpPr>
            <a:spLocks noGrp="1"/>
          </p:cNvSpPr>
          <p:nvPr>
            <p:ph type="pic" sz="quarter" idx="53" hasCustomPrompt="1"/>
          </p:nvPr>
        </p:nvSpPr>
        <p:spPr>
          <a:xfrm>
            <a:off x="6613389" y="5804494"/>
            <a:ext cx="618989" cy="618989"/>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5" name="テキスト プレースホルダー 12"/>
          <p:cNvSpPr>
            <a:spLocks noGrp="1"/>
          </p:cNvSpPr>
          <p:nvPr>
            <p:ph type="body" sz="quarter" idx="54" hasCustomPrompt="1"/>
          </p:nvPr>
        </p:nvSpPr>
        <p:spPr>
          <a:xfrm>
            <a:off x="7353301" y="5729791"/>
            <a:ext cx="4313806" cy="747032"/>
          </a:xfrm>
        </p:spPr>
        <p:txBody>
          <a:bodyPr anchor="ctr">
            <a:noAutofit/>
          </a:bodyPr>
          <a:lstStyle>
            <a:lvl1pPr algn="l">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308617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1500"/>
                            </p:stCondLst>
                            <p:childTnLst>
                              <p:par>
                                <p:cTn id="17" presetID="49" presetClass="entr" presetSubtype="0" decel="10000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 calcmode="lin" valueType="num">
                                      <p:cBhvr>
                                        <p:cTn id="21" dur="500" fill="hold"/>
                                        <p:tgtEl>
                                          <p:spTgt spid="27"/>
                                        </p:tgtEl>
                                        <p:attrNameLst>
                                          <p:attrName>style.rotation</p:attrName>
                                        </p:attrNameLst>
                                      </p:cBhvr>
                                      <p:tavLst>
                                        <p:tav tm="0">
                                          <p:val>
                                            <p:fltVal val="360"/>
                                          </p:val>
                                        </p:tav>
                                        <p:tav tm="100000">
                                          <p:val>
                                            <p:fltVal val="0"/>
                                          </p:val>
                                        </p:tav>
                                      </p:tavLst>
                                    </p:anim>
                                    <p:animEffect transition="in" filter="fade">
                                      <p:cBhvr>
                                        <p:cTn id="22" dur="500"/>
                                        <p:tgtEl>
                                          <p:spTgt spid="27"/>
                                        </p:tgtEl>
                                      </p:cBhvr>
                                    </p:animEffect>
                                  </p:childTnLst>
                                </p:cTn>
                              </p:par>
                            </p:childTnLst>
                          </p:cTn>
                        </p:par>
                        <p:par>
                          <p:cTn id="23" fill="hold">
                            <p:stCondLst>
                              <p:cond delay="2000"/>
                            </p:stCondLst>
                            <p:childTnLst>
                              <p:par>
                                <p:cTn id="24" presetID="2" presetClass="entr" presetSubtype="4" decel="100000"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 calcmode="lin" valueType="num">
                                      <p:cBhvr additive="base">
                                        <p:cTn id="26"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49" presetClass="entr" presetSubtype="0" decel="10000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 calcmode="lin" valueType="num">
                                      <p:cBhvr>
                                        <p:cTn id="33" dur="500" fill="hold"/>
                                        <p:tgtEl>
                                          <p:spTgt spid="32"/>
                                        </p:tgtEl>
                                        <p:attrNameLst>
                                          <p:attrName>style.rotation</p:attrName>
                                        </p:attrNameLst>
                                      </p:cBhvr>
                                      <p:tavLst>
                                        <p:tav tm="0">
                                          <p:val>
                                            <p:fltVal val="360"/>
                                          </p:val>
                                        </p:tav>
                                        <p:tav tm="100000">
                                          <p:val>
                                            <p:fltVal val="0"/>
                                          </p:val>
                                        </p:tav>
                                      </p:tavLst>
                                    </p:anim>
                                    <p:animEffect transition="in" filter="fade">
                                      <p:cBhvr>
                                        <p:cTn id="34" dur="500"/>
                                        <p:tgtEl>
                                          <p:spTgt spid="32"/>
                                        </p:tgtEl>
                                      </p:cBhvr>
                                    </p:animEffect>
                                  </p:childTnLst>
                                </p:cTn>
                              </p:par>
                            </p:childTnLst>
                          </p:cTn>
                        </p:par>
                        <p:par>
                          <p:cTn id="35" fill="hold">
                            <p:stCondLst>
                              <p:cond delay="3000"/>
                            </p:stCondLst>
                            <p:childTnLst>
                              <p:par>
                                <p:cTn id="36" presetID="2" presetClass="entr" presetSubtype="4"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childTnLst>
                          </p:cTn>
                        </p:par>
                        <p:par>
                          <p:cTn id="47" fill="hold">
                            <p:stCondLst>
                              <p:cond delay="4000"/>
                            </p:stCondLst>
                            <p:childTnLst>
                              <p:par>
                                <p:cTn id="48" presetID="2" presetClass="entr" presetSubtype="4" decel="100000" fill="hold" grpId="0" nodeType="afterEffect">
                                  <p:stCondLst>
                                    <p:cond delay="0"/>
                                  </p:stCondLst>
                                  <p:childTnLst>
                                    <p:set>
                                      <p:cBhvr>
                                        <p:cTn id="49" dur="1" fill="hold">
                                          <p:stCondLst>
                                            <p:cond delay="0"/>
                                          </p:stCondLst>
                                        </p:cTn>
                                        <p:tgtEl>
                                          <p:spTgt spid="35">
                                            <p:txEl>
                                              <p:pRg st="0" end="0"/>
                                            </p:txEl>
                                          </p:spTgt>
                                        </p:tgtEl>
                                        <p:attrNameLst>
                                          <p:attrName>style.visibility</p:attrName>
                                        </p:attrNameLst>
                                      </p:cBhvr>
                                      <p:to>
                                        <p:strVal val="visible"/>
                                      </p:to>
                                    </p:set>
                                    <p:anim calcmode="lin" valueType="num">
                                      <p:cBhvr additive="base">
                                        <p:cTn id="5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27" grpId="0"/>
      <p:bldP spid="29" grpId="0" build="p">
        <p:tmplLst>
          <p:tmpl lvl="1">
            <p:tnLst>
              <p:par>
                <p:cTn presetID="2" presetClass="entr" presetSubtype="4"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p:bldP spid="31" grpId="0"/>
      <p:bldP spid="32" grpId="0"/>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enter Phone  &amp; 4 Icons, Headings, Descripti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p:ph type="body" sz="quarter" idx="12" hasCustomPrompt="1"/>
          </p:nvPr>
        </p:nvSpPr>
        <p:spPr>
          <a:xfrm>
            <a:off x="1947003" y="3713114"/>
            <a:ext cx="4945558"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4" name="テキスト プレースホルダー 12"/>
          <p:cNvSpPr>
            <a:spLocks noGrp="1"/>
          </p:cNvSpPr>
          <p:nvPr>
            <p:ph type="body" sz="quarter" idx="13" hasCustomPrompt="1"/>
          </p:nvPr>
        </p:nvSpPr>
        <p:spPr>
          <a:xfrm>
            <a:off x="1947003" y="2723793"/>
            <a:ext cx="4945558"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5" name="正方形/長方形 24"/>
          <p:cNvSpPr/>
          <p:nvPr userDrawn="1"/>
        </p:nvSpPr>
        <p:spPr>
          <a:xfrm>
            <a:off x="2057954" y="348895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4"/>
          <p:cNvSpPr/>
          <p:nvPr userDrawn="1"/>
        </p:nvSpPr>
        <p:spPr>
          <a:xfrm>
            <a:off x="626586" y="291988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図プレースホルダー 25"/>
          <p:cNvSpPr>
            <a:spLocks noGrp="1"/>
          </p:cNvSpPr>
          <p:nvPr>
            <p:ph type="pic" sz="quarter" idx="14" hasCustomPrompt="1"/>
          </p:nvPr>
        </p:nvSpPr>
        <p:spPr>
          <a:xfrm>
            <a:off x="879843" y="317395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8" name="テキスト プレースホルダー 12"/>
          <p:cNvSpPr>
            <a:spLocks noGrp="1"/>
          </p:cNvSpPr>
          <p:nvPr>
            <p:ph type="body" sz="quarter" idx="16" hasCustomPrompt="1"/>
          </p:nvPr>
        </p:nvSpPr>
        <p:spPr>
          <a:xfrm>
            <a:off x="11388278" y="3776058"/>
            <a:ext cx="5030709" cy="2056805"/>
          </a:xfrm>
        </p:spPr>
        <p:txBody>
          <a:bodyPr>
            <a:normAutofit/>
          </a:bodyPr>
          <a:lstStyle>
            <a:lvl1pPr algn="r">
              <a:defRPr sz="2000" baseline="0"/>
            </a:lvl1pPr>
          </a:lstStyle>
          <a:p>
            <a:pPr lvl="0"/>
            <a:r>
              <a:rPr kumimoji="1" lang="en-US" altLang="ja-JP" dirty="0"/>
              <a:t>Text goes here</a:t>
            </a:r>
            <a:endParaRPr kumimoji="1" lang="ja-JP" altLang="en-US" dirty="0"/>
          </a:p>
        </p:txBody>
      </p:sp>
      <p:sp>
        <p:nvSpPr>
          <p:cNvPr id="29" name="テキスト プレースホルダー 12"/>
          <p:cNvSpPr>
            <a:spLocks noGrp="1"/>
          </p:cNvSpPr>
          <p:nvPr>
            <p:ph type="body" sz="quarter" idx="17" hasCustomPrompt="1"/>
          </p:nvPr>
        </p:nvSpPr>
        <p:spPr>
          <a:xfrm>
            <a:off x="11388278" y="2786737"/>
            <a:ext cx="5030709"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0" name="正方形/長方形 29"/>
          <p:cNvSpPr/>
          <p:nvPr userDrawn="1"/>
        </p:nvSpPr>
        <p:spPr>
          <a:xfrm>
            <a:off x="14460991" y="355190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円/楕円 4"/>
          <p:cNvSpPr/>
          <p:nvPr userDrawn="1"/>
        </p:nvSpPr>
        <p:spPr>
          <a:xfrm>
            <a:off x="16542148" y="298283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図プレースホルダー 25"/>
          <p:cNvSpPr>
            <a:spLocks noGrp="1"/>
          </p:cNvSpPr>
          <p:nvPr>
            <p:ph type="pic" sz="quarter" idx="18" hasCustomPrompt="1"/>
          </p:nvPr>
        </p:nvSpPr>
        <p:spPr>
          <a:xfrm>
            <a:off x="16795405" y="3236902"/>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3" name="テキスト プレースホルダー 12"/>
          <p:cNvSpPr>
            <a:spLocks noGrp="1"/>
          </p:cNvSpPr>
          <p:nvPr>
            <p:ph type="body" sz="quarter" idx="19" hasCustomPrompt="1"/>
          </p:nvPr>
        </p:nvSpPr>
        <p:spPr>
          <a:xfrm>
            <a:off x="1947003" y="7001529"/>
            <a:ext cx="4945558"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20" hasCustomPrompt="1"/>
          </p:nvPr>
        </p:nvSpPr>
        <p:spPr>
          <a:xfrm>
            <a:off x="1947003" y="6012208"/>
            <a:ext cx="4945558"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2057954" y="677737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4"/>
          <p:cNvSpPr/>
          <p:nvPr userDrawn="1"/>
        </p:nvSpPr>
        <p:spPr>
          <a:xfrm>
            <a:off x="626586" y="6208301"/>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図プレースホルダー 25"/>
          <p:cNvSpPr>
            <a:spLocks noGrp="1"/>
          </p:cNvSpPr>
          <p:nvPr>
            <p:ph type="pic" sz="quarter" idx="21" hasCustomPrompt="1"/>
          </p:nvPr>
        </p:nvSpPr>
        <p:spPr>
          <a:xfrm>
            <a:off x="879843" y="646237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8" name="テキスト プレースホルダー 12"/>
          <p:cNvSpPr>
            <a:spLocks noGrp="1"/>
          </p:cNvSpPr>
          <p:nvPr>
            <p:ph type="body" sz="quarter" idx="22" hasCustomPrompt="1"/>
          </p:nvPr>
        </p:nvSpPr>
        <p:spPr>
          <a:xfrm>
            <a:off x="11388278" y="7001529"/>
            <a:ext cx="5030709" cy="2056805"/>
          </a:xfrm>
        </p:spPr>
        <p:txBody>
          <a:bodyPr>
            <a:normAutofit/>
          </a:bodyPr>
          <a:lstStyle>
            <a:lvl1pPr algn="r">
              <a:defRPr sz="2000" baseline="0"/>
            </a:lvl1pPr>
          </a:lstStyle>
          <a:p>
            <a:pPr lvl="0"/>
            <a:r>
              <a:rPr kumimoji="1" lang="en-US" altLang="ja-JP" dirty="0"/>
              <a:t>Text goes here</a:t>
            </a:r>
            <a:endParaRPr kumimoji="1" lang="ja-JP" altLang="en-US" dirty="0"/>
          </a:p>
        </p:txBody>
      </p:sp>
      <p:sp>
        <p:nvSpPr>
          <p:cNvPr id="39" name="テキスト プレースホルダー 12"/>
          <p:cNvSpPr>
            <a:spLocks noGrp="1"/>
          </p:cNvSpPr>
          <p:nvPr>
            <p:ph type="body" sz="quarter" idx="23" hasCustomPrompt="1"/>
          </p:nvPr>
        </p:nvSpPr>
        <p:spPr>
          <a:xfrm>
            <a:off x="11388278" y="6012208"/>
            <a:ext cx="5030709"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正方形/長方形 39"/>
          <p:cNvSpPr/>
          <p:nvPr userDrawn="1"/>
        </p:nvSpPr>
        <p:spPr>
          <a:xfrm>
            <a:off x="14460991" y="6777374"/>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1" name="円/楕円 4"/>
          <p:cNvSpPr/>
          <p:nvPr userDrawn="1"/>
        </p:nvSpPr>
        <p:spPr>
          <a:xfrm>
            <a:off x="16542148" y="6208301"/>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図プレースホルダー 25"/>
          <p:cNvSpPr>
            <a:spLocks noGrp="1"/>
          </p:cNvSpPr>
          <p:nvPr>
            <p:ph type="pic" sz="quarter" idx="24" hasCustomPrompt="1"/>
          </p:nvPr>
        </p:nvSpPr>
        <p:spPr>
          <a:xfrm>
            <a:off x="16795405" y="646237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pic>
        <p:nvPicPr>
          <p:cNvPr id="43" name="図 4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381603" y="2228602"/>
            <a:ext cx="3583638" cy="7322170"/>
          </a:xfrm>
          <a:prstGeom prst="rect">
            <a:avLst/>
          </a:prstGeom>
          <a:effectLst/>
        </p:spPr>
      </p:pic>
      <p:sp>
        <p:nvSpPr>
          <p:cNvPr id="44" name="図プレースホルダー 2"/>
          <p:cNvSpPr>
            <a:spLocks noGrp="1"/>
          </p:cNvSpPr>
          <p:nvPr>
            <p:ph type="pic" sz="quarter" idx="25" hasCustomPrompt="1"/>
          </p:nvPr>
        </p:nvSpPr>
        <p:spPr>
          <a:xfrm>
            <a:off x="7642859" y="3165437"/>
            <a:ext cx="3055621" cy="5483263"/>
          </a:xfrm>
        </p:spPr>
        <p:txBody>
          <a:bodyPr>
            <a:normAutofit/>
          </a:bodyPr>
          <a:lstStyle>
            <a:lvl1pPr>
              <a:defRPr sz="2000"/>
            </a:lvl1pPr>
          </a:lstStyle>
          <a:p>
            <a:r>
              <a:rPr kumimoji="1" lang="en-US" altLang="ja-JP" dirty="0"/>
              <a:t>Add an image</a:t>
            </a:r>
            <a:endParaRPr kumimoji="1" lang="ja-JP" altLang="en-US" dirty="0"/>
          </a:p>
        </p:txBody>
      </p:sp>
      <p:sp>
        <p:nvSpPr>
          <p:cNvPr id="45" name="フッター プレースホルダー 2"/>
          <p:cNvSpPr>
            <a:spLocks noGrp="1"/>
          </p:cNvSpPr>
          <p:nvPr>
            <p:ph type="ftr" sz="quarter" idx="10"/>
          </p:nvPr>
        </p:nvSpPr>
        <p:spPr>
          <a:xfrm>
            <a:off x="6057900" y="9582811"/>
            <a:ext cx="6172200" cy="547603"/>
          </a:xfrm>
        </p:spPr>
        <p:txBody>
          <a:bodyPr/>
          <a:lstStyle/>
          <a:p>
            <a:r>
              <a:rPr lang="en-US"/>
              <a:t>The Power of PowerPoint | thepopp.com</a:t>
            </a:r>
            <a:endParaRPr lang="en-US" dirty="0"/>
          </a:p>
        </p:txBody>
      </p:sp>
    </p:spTree>
    <p:extLst>
      <p:ext uri="{BB962C8B-B14F-4D97-AF65-F5344CB8AC3E}">
        <p14:creationId xmlns:p14="http://schemas.microsoft.com/office/powerpoint/2010/main" xmlns="" val="219413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ppt_x"/>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750" fill="hold"/>
                                        <p:tgtEl>
                                          <p:spTgt spid="44"/>
                                        </p:tgtEl>
                                        <p:attrNameLst>
                                          <p:attrName>ppt_x</p:attrName>
                                        </p:attrNameLst>
                                      </p:cBhvr>
                                      <p:tavLst>
                                        <p:tav tm="0">
                                          <p:val>
                                            <p:strVal val="#ppt_x"/>
                                          </p:val>
                                        </p:tav>
                                        <p:tav tm="100000">
                                          <p:val>
                                            <p:strVal val="#ppt_x"/>
                                          </p:val>
                                        </p:tav>
                                      </p:tavLst>
                                    </p:anim>
                                    <p:anim calcmode="lin" valueType="num">
                                      <p:cBhvr additive="base">
                                        <p:cTn id="12" dur="750" fill="hold"/>
                                        <p:tgtEl>
                                          <p:spTgt spid="44"/>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1" decel="10000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750" fill="hold"/>
                                        <p:tgtEl>
                                          <p:spTgt spid="26"/>
                                        </p:tgtEl>
                                        <p:attrNameLst>
                                          <p:attrName>ppt_x</p:attrName>
                                        </p:attrNameLst>
                                      </p:cBhvr>
                                      <p:tavLst>
                                        <p:tav tm="0">
                                          <p:val>
                                            <p:strVal val="#ppt_x"/>
                                          </p:val>
                                        </p:tav>
                                        <p:tav tm="100000">
                                          <p:val>
                                            <p:strVal val="#ppt_x"/>
                                          </p:val>
                                        </p:tav>
                                      </p:tavLst>
                                    </p:anim>
                                    <p:anim calcmode="lin" valueType="num">
                                      <p:cBhvr additive="base">
                                        <p:cTn id="17" dur="750" fill="hold"/>
                                        <p:tgtEl>
                                          <p:spTgt spid="26"/>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750" fill="hold"/>
                                        <p:tgtEl>
                                          <p:spTgt spid="27"/>
                                        </p:tgtEl>
                                        <p:attrNameLst>
                                          <p:attrName>ppt_x</p:attrName>
                                        </p:attrNameLst>
                                      </p:cBhvr>
                                      <p:tavLst>
                                        <p:tav tm="0">
                                          <p:val>
                                            <p:strVal val="#ppt_x"/>
                                          </p:val>
                                        </p:tav>
                                        <p:tav tm="100000">
                                          <p:val>
                                            <p:strVal val="#ppt_x"/>
                                          </p:val>
                                        </p:tav>
                                      </p:tavLst>
                                    </p:anim>
                                    <p:anim calcmode="lin" valueType="num">
                                      <p:cBhvr additive="base">
                                        <p:cTn id="21" dur="750" fill="hold"/>
                                        <p:tgtEl>
                                          <p:spTgt spid="27"/>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8" decel="100000" fill="hold" grpId="0" nodeType="after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 calcmode="lin" valueType="num">
                                      <p:cBhvr additive="base">
                                        <p:cTn id="25"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2500"/>
                            </p:stCondLst>
                            <p:childTnLst>
                              <p:par>
                                <p:cTn id="36" presetID="2" presetClass="entr" presetSubtype="1" decel="10000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ppt_x"/>
                                          </p:val>
                                        </p:tav>
                                        <p:tav tm="100000">
                                          <p:val>
                                            <p:strVal val="#ppt_x"/>
                                          </p:val>
                                        </p:tav>
                                      </p:tavLst>
                                    </p:anim>
                                    <p:anim calcmode="lin" valueType="num">
                                      <p:cBhvr additive="base">
                                        <p:cTn id="39" dur="750" fill="hold"/>
                                        <p:tgtEl>
                                          <p:spTgt spid="31"/>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750" fill="hold"/>
                                        <p:tgtEl>
                                          <p:spTgt spid="32"/>
                                        </p:tgtEl>
                                        <p:attrNameLst>
                                          <p:attrName>ppt_x</p:attrName>
                                        </p:attrNameLst>
                                      </p:cBhvr>
                                      <p:tavLst>
                                        <p:tav tm="0">
                                          <p:val>
                                            <p:strVal val="#ppt_x"/>
                                          </p:val>
                                        </p:tav>
                                        <p:tav tm="100000">
                                          <p:val>
                                            <p:strVal val="#ppt_x"/>
                                          </p:val>
                                        </p:tav>
                                      </p:tavLst>
                                    </p:anim>
                                    <p:anim calcmode="lin" valueType="num">
                                      <p:cBhvr additive="base">
                                        <p:cTn id="43" dur="750" fill="hold"/>
                                        <p:tgtEl>
                                          <p:spTgt spid="32"/>
                                        </p:tgtEl>
                                        <p:attrNameLst>
                                          <p:attrName>ppt_y</p:attrName>
                                        </p:attrNameLst>
                                      </p:cBhvr>
                                      <p:tavLst>
                                        <p:tav tm="0">
                                          <p:val>
                                            <p:strVal val="0-#ppt_h/2"/>
                                          </p:val>
                                        </p:tav>
                                        <p:tav tm="100000">
                                          <p:val>
                                            <p:strVal val="#ppt_y"/>
                                          </p:val>
                                        </p:tav>
                                      </p:tavLst>
                                    </p:anim>
                                  </p:childTnLst>
                                </p:cTn>
                              </p:par>
                            </p:childTnLst>
                          </p:cTn>
                        </p:par>
                        <p:par>
                          <p:cTn id="44" fill="hold">
                            <p:stCondLst>
                              <p:cond delay="3250"/>
                            </p:stCondLst>
                            <p:childTnLst>
                              <p:par>
                                <p:cTn id="45" presetID="2" presetClass="entr" presetSubtype="2" decel="100000"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4" decel="10000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childTnLst>
                          </p:cTn>
                        </p:par>
                        <p:par>
                          <p:cTn id="53" fill="hold">
                            <p:stCondLst>
                              <p:cond delay="3750"/>
                            </p:stCondLst>
                            <p:childTnLst>
                              <p:par>
                                <p:cTn id="54" presetID="22" presetClass="entr" presetSubtype="2"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right)">
                                      <p:cBhvr>
                                        <p:cTn id="56" dur="500"/>
                                        <p:tgtEl>
                                          <p:spTgt spid="28"/>
                                        </p:tgtEl>
                                      </p:cBhvr>
                                    </p:animEffect>
                                  </p:childTnLst>
                                </p:cTn>
                              </p:par>
                            </p:childTnLst>
                          </p:cTn>
                        </p:par>
                        <p:par>
                          <p:cTn id="57" fill="hold">
                            <p:stCondLst>
                              <p:cond delay="4250"/>
                            </p:stCondLst>
                            <p:childTnLst>
                              <p:par>
                                <p:cTn id="58" presetID="2" presetClass="entr" presetSubtype="1" decel="100000"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750" fill="hold"/>
                                        <p:tgtEl>
                                          <p:spTgt spid="36"/>
                                        </p:tgtEl>
                                        <p:attrNameLst>
                                          <p:attrName>ppt_x</p:attrName>
                                        </p:attrNameLst>
                                      </p:cBhvr>
                                      <p:tavLst>
                                        <p:tav tm="0">
                                          <p:val>
                                            <p:strVal val="#ppt_x"/>
                                          </p:val>
                                        </p:tav>
                                        <p:tav tm="100000">
                                          <p:val>
                                            <p:strVal val="#ppt_x"/>
                                          </p:val>
                                        </p:tav>
                                      </p:tavLst>
                                    </p:anim>
                                    <p:anim calcmode="lin" valueType="num">
                                      <p:cBhvr additive="base">
                                        <p:cTn id="61" dur="750" fill="hold"/>
                                        <p:tgtEl>
                                          <p:spTgt spid="36"/>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750" fill="hold"/>
                                        <p:tgtEl>
                                          <p:spTgt spid="37"/>
                                        </p:tgtEl>
                                        <p:attrNameLst>
                                          <p:attrName>ppt_x</p:attrName>
                                        </p:attrNameLst>
                                      </p:cBhvr>
                                      <p:tavLst>
                                        <p:tav tm="0">
                                          <p:val>
                                            <p:strVal val="#ppt_x"/>
                                          </p:val>
                                        </p:tav>
                                        <p:tav tm="100000">
                                          <p:val>
                                            <p:strVal val="#ppt_x"/>
                                          </p:val>
                                        </p:tav>
                                      </p:tavLst>
                                    </p:anim>
                                    <p:anim calcmode="lin" valueType="num">
                                      <p:cBhvr additive="base">
                                        <p:cTn id="65" dur="750" fill="hold"/>
                                        <p:tgtEl>
                                          <p:spTgt spid="37"/>
                                        </p:tgtEl>
                                        <p:attrNameLst>
                                          <p:attrName>ppt_y</p:attrName>
                                        </p:attrNameLst>
                                      </p:cBhvr>
                                      <p:tavLst>
                                        <p:tav tm="0">
                                          <p:val>
                                            <p:strVal val="0-#ppt_h/2"/>
                                          </p:val>
                                        </p:tav>
                                        <p:tav tm="100000">
                                          <p:val>
                                            <p:strVal val="#ppt_y"/>
                                          </p:val>
                                        </p:tav>
                                      </p:tavLst>
                                    </p:anim>
                                  </p:childTnLst>
                                </p:cTn>
                              </p:par>
                            </p:childTnLst>
                          </p:cTn>
                        </p:par>
                        <p:par>
                          <p:cTn id="66" fill="hold">
                            <p:stCondLst>
                              <p:cond delay="5000"/>
                            </p:stCondLst>
                            <p:childTnLst>
                              <p:par>
                                <p:cTn id="67" presetID="2" presetClass="entr" presetSubtype="8" decel="100000" fill="hold" grpId="0" nodeType="afterEffect">
                                  <p:stCondLst>
                                    <p:cond delay="0"/>
                                  </p:stCondLst>
                                  <p:childTnLst>
                                    <p:set>
                                      <p:cBhvr>
                                        <p:cTn id="68" dur="1" fill="hold">
                                          <p:stCondLst>
                                            <p:cond delay="0"/>
                                          </p:stCondLst>
                                        </p:cTn>
                                        <p:tgtEl>
                                          <p:spTgt spid="34">
                                            <p:txEl>
                                              <p:pRg st="0" end="0"/>
                                            </p:txEl>
                                          </p:spTgt>
                                        </p:tgtEl>
                                        <p:attrNameLst>
                                          <p:attrName>style.visibility</p:attrName>
                                        </p:attrNameLst>
                                      </p:cBhvr>
                                      <p:to>
                                        <p:strVal val="visible"/>
                                      </p:to>
                                    </p:set>
                                    <p:anim calcmode="lin" valueType="num">
                                      <p:cBhvr additive="base">
                                        <p:cTn id="6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4">
                                            <p:txEl>
                                              <p:pRg st="0" end="0"/>
                                            </p:txEl>
                                          </p:spTgt>
                                        </p:tgtEl>
                                        <p:attrNameLst>
                                          <p:attrName>ppt_y</p:attrName>
                                        </p:attrNameLst>
                                      </p:cBhvr>
                                      <p:tavLst>
                                        <p:tav tm="0">
                                          <p:val>
                                            <p:strVal val="#ppt_y"/>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childTnLst>
                          </p:cTn>
                        </p:par>
                        <p:par>
                          <p:cTn id="79" fill="hold">
                            <p:stCondLst>
                              <p:cond delay="6000"/>
                            </p:stCondLst>
                            <p:childTnLst>
                              <p:par>
                                <p:cTn id="80" presetID="2" presetClass="entr" presetSubtype="1" decel="100000"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750" fill="hold"/>
                                        <p:tgtEl>
                                          <p:spTgt spid="41"/>
                                        </p:tgtEl>
                                        <p:attrNameLst>
                                          <p:attrName>ppt_x</p:attrName>
                                        </p:attrNameLst>
                                      </p:cBhvr>
                                      <p:tavLst>
                                        <p:tav tm="0">
                                          <p:val>
                                            <p:strVal val="#ppt_x"/>
                                          </p:val>
                                        </p:tav>
                                        <p:tav tm="100000">
                                          <p:val>
                                            <p:strVal val="#ppt_x"/>
                                          </p:val>
                                        </p:tav>
                                      </p:tavLst>
                                    </p:anim>
                                    <p:anim calcmode="lin" valueType="num">
                                      <p:cBhvr additive="base">
                                        <p:cTn id="83" dur="750" fill="hold"/>
                                        <p:tgtEl>
                                          <p:spTgt spid="41"/>
                                        </p:tgtEl>
                                        <p:attrNameLst>
                                          <p:attrName>ppt_y</p:attrName>
                                        </p:attrNameLst>
                                      </p:cBhvr>
                                      <p:tavLst>
                                        <p:tav tm="0">
                                          <p:val>
                                            <p:strVal val="0-#ppt_h/2"/>
                                          </p:val>
                                        </p:tav>
                                        <p:tav tm="100000">
                                          <p:val>
                                            <p:strVal val="#ppt_y"/>
                                          </p:val>
                                        </p:tav>
                                      </p:tavLst>
                                    </p:anim>
                                  </p:childTnLst>
                                </p:cTn>
                              </p:par>
                              <p:par>
                                <p:cTn id="84" presetID="2" presetClass="entr" presetSubtype="1" decel="10000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additive="base">
                                        <p:cTn id="86" dur="750" fill="hold"/>
                                        <p:tgtEl>
                                          <p:spTgt spid="42"/>
                                        </p:tgtEl>
                                        <p:attrNameLst>
                                          <p:attrName>ppt_x</p:attrName>
                                        </p:attrNameLst>
                                      </p:cBhvr>
                                      <p:tavLst>
                                        <p:tav tm="0">
                                          <p:val>
                                            <p:strVal val="#ppt_x"/>
                                          </p:val>
                                        </p:tav>
                                        <p:tav tm="100000">
                                          <p:val>
                                            <p:strVal val="#ppt_x"/>
                                          </p:val>
                                        </p:tav>
                                      </p:tavLst>
                                    </p:anim>
                                    <p:anim calcmode="lin" valueType="num">
                                      <p:cBhvr additive="base">
                                        <p:cTn id="87" dur="750" fill="hold"/>
                                        <p:tgtEl>
                                          <p:spTgt spid="42"/>
                                        </p:tgtEl>
                                        <p:attrNameLst>
                                          <p:attrName>ppt_y</p:attrName>
                                        </p:attrNameLst>
                                      </p:cBhvr>
                                      <p:tavLst>
                                        <p:tav tm="0">
                                          <p:val>
                                            <p:strVal val="0-#ppt_h/2"/>
                                          </p:val>
                                        </p:tav>
                                        <p:tav tm="100000">
                                          <p:val>
                                            <p:strVal val="#ppt_y"/>
                                          </p:val>
                                        </p:tav>
                                      </p:tavLst>
                                    </p:anim>
                                  </p:childTnLst>
                                </p:cTn>
                              </p:par>
                            </p:childTnLst>
                          </p:cTn>
                        </p:par>
                        <p:par>
                          <p:cTn id="88" fill="hold">
                            <p:stCondLst>
                              <p:cond delay="6750"/>
                            </p:stCondLst>
                            <p:childTnLst>
                              <p:par>
                                <p:cTn id="89" presetID="2" presetClass="entr" presetSubtype="2" decel="100000" fill="hold" grpId="0" nodeType="afterEffect">
                                  <p:stCondLst>
                                    <p:cond delay="0"/>
                                  </p:stCondLst>
                                  <p:childTnLst>
                                    <p:set>
                                      <p:cBhvr>
                                        <p:cTn id="90" dur="1" fill="hold">
                                          <p:stCondLst>
                                            <p:cond delay="0"/>
                                          </p:stCondLst>
                                        </p:cTn>
                                        <p:tgtEl>
                                          <p:spTgt spid="39">
                                            <p:txEl>
                                              <p:pRg st="0" end="0"/>
                                            </p:txEl>
                                          </p:spTgt>
                                        </p:tgtEl>
                                        <p:attrNameLst>
                                          <p:attrName>style.visibility</p:attrName>
                                        </p:attrNameLst>
                                      </p:cBhvr>
                                      <p:to>
                                        <p:strVal val="visible"/>
                                      </p:to>
                                    </p:set>
                                    <p:anim calcmode="lin" valueType="num">
                                      <p:cBhvr additive="base">
                                        <p:cTn id="91"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9">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4" decel="10000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additive="base">
                                        <p:cTn id="95" dur="500" fill="hold"/>
                                        <p:tgtEl>
                                          <p:spTgt spid="40"/>
                                        </p:tgtEl>
                                        <p:attrNameLst>
                                          <p:attrName>ppt_x</p:attrName>
                                        </p:attrNameLst>
                                      </p:cBhvr>
                                      <p:tavLst>
                                        <p:tav tm="0">
                                          <p:val>
                                            <p:strVal val="#ppt_x"/>
                                          </p:val>
                                        </p:tav>
                                        <p:tav tm="100000">
                                          <p:val>
                                            <p:strVal val="#ppt_x"/>
                                          </p:val>
                                        </p:tav>
                                      </p:tavLst>
                                    </p:anim>
                                    <p:anim calcmode="lin" valueType="num">
                                      <p:cBhvr additive="base">
                                        <p:cTn id="96" dur="500" fill="hold"/>
                                        <p:tgtEl>
                                          <p:spTgt spid="4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22" presetClass="entr" presetSubtype="2"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right)">
                                      <p:cBhvr>
                                        <p:cTn id="10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animBg="1"/>
      <p:bldP spid="27" grpId="0"/>
      <p:bldP spid="28" grpId="0">
        <p:tmplLst>
          <p:tmpl>
            <p:tnLst>
              <p:par>
                <p:cTn presetID="22" presetClass="entr" presetSubtype="2"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29" grpId="0" build="p">
        <p:tmplLst>
          <p:tmpl lvl="1">
            <p:tnLst>
              <p:par>
                <p:cTn presetID="2" presetClass="entr" presetSubtype="2"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p:bldP spid="33" grpId="0">
        <p:tmplLst>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P spid="37" grpId="0"/>
      <p:bldP spid="38" grpId="0">
        <p:tmplLst>
          <p:tmpl>
            <p:tnLst>
              <p:par>
                <p:cTn presetID="22" presetClass="entr" presetSubtype="2"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animBg="1"/>
      <p:bldP spid="42" grpId="0"/>
      <p:bldP spid="44" grpId="0"/>
    </p:bldLst>
  </p:timing>
  <p:extLst>
    <p:ext uri="{DCECCB84-F9BA-43D5-87BE-67443E8EF086}">
      <p15:sldGuideLst xmlns:p15="http://schemas.microsoft.com/office/powerpoint/2012/main" xmlns="">
        <p15:guide id="1" orient="horz" pos="3239" userDrawn="1">
          <p15:clr>
            <a:srgbClr val="FBAE40"/>
          </p15:clr>
        </p15:guide>
        <p15:guide id="2" pos="57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enter Image &amp; 4 Icons, Headings, Descripti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2" name="図プレースホルダー 5"/>
          <p:cNvSpPr>
            <a:spLocks noGrp="1"/>
          </p:cNvSpPr>
          <p:nvPr>
            <p:ph type="pic" sz="quarter" idx="15" hasCustomPrompt="1"/>
          </p:nvPr>
        </p:nvSpPr>
        <p:spPr>
          <a:xfrm>
            <a:off x="6126646" y="1944914"/>
            <a:ext cx="6069156" cy="8340499"/>
          </a:xfrm>
          <a:solidFill>
            <a:schemeClr val="bg1"/>
          </a:solidFill>
        </p:spPr>
        <p:txBody>
          <a:bodyPr/>
          <a:lstStyle>
            <a:lvl1pPr>
              <a:defRPr baseline="0"/>
            </a:lvl1pPr>
          </a:lstStyle>
          <a:p>
            <a:r>
              <a:rPr kumimoji="1" lang="en-US" altLang="ja-JP" dirty="0"/>
              <a:t>Insert an image</a:t>
            </a:r>
            <a:endParaRPr kumimoji="1" lang="ja-JP" altLang="en-US" dirty="0"/>
          </a:p>
        </p:txBody>
      </p:sp>
      <p:sp>
        <p:nvSpPr>
          <p:cNvPr id="23" name="テキスト プレースホルダー 12"/>
          <p:cNvSpPr>
            <a:spLocks noGrp="1"/>
          </p:cNvSpPr>
          <p:nvPr>
            <p:ph type="body" sz="quarter" idx="12" hasCustomPrompt="1"/>
          </p:nvPr>
        </p:nvSpPr>
        <p:spPr>
          <a:xfrm>
            <a:off x="1947003" y="371311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4" name="テキスト プレースホルダー 12"/>
          <p:cNvSpPr>
            <a:spLocks noGrp="1"/>
          </p:cNvSpPr>
          <p:nvPr>
            <p:ph type="body" sz="quarter" idx="13" hasCustomPrompt="1"/>
          </p:nvPr>
        </p:nvSpPr>
        <p:spPr>
          <a:xfrm>
            <a:off x="1947003" y="272379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5" name="正方形/長方形 24"/>
          <p:cNvSpPr/>
          <p:nvPr userDrawn="1"/>
        </p:nvSpPr>
        <p:spPr>
          <a:xfrm>
            <a:off x="2057954" y="348895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4"/>
          <p:cNvSpPr/>
          <p:nvPr userDrawn="1"/>
        </p:nvSpPr>
        <p:spPr>
          <a:xfrm>
            <a:off x="626586" y="291988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図プレースホルダー 25"/>
          <p:cNvSpPr>
            <a:spLocks noGrp="1"/>
          </p:cNvSpPr>
          <p:nvPr>
            <p:ph type="pic" sz="quarter" idx="14" hasCustomPrompt="1"/>
          </p:nvPr>
        </p:nvSpPr>
        <p:spPr>
          <a:xfrm>
            <a:off x="879843" y="317395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8" name="テキスト プレースホルダー 12"/>
          <p:cNvSpPr>
            <a:spLocks noGrp="1"/>
          </p:cNvSpPr>
          <p:nvPr>
            <p:ph type="body" sz="quarter" idx="16" hasCustomPrompt="1"/>
          </p:nvPr>
        </p:nvSpPr>
        <p:spPr>
          <a:xfrm>
            <a:off x="12168390" y="3776058"/>
            <a:ext cx="4250597" cy="2056805"/>
          </a:xfrm>
        </p:spPr>
        <p:txBody>
          <a:bodyPr>
            <a:normAutofit/>
          </a:bodyPr>
          <a:lstStyle>
            <a:lvl1pPr algn="r">
              <a:defRPr sz="2000" baseline="0"/>
            </a:lvl1pPr>
          </a:lstStyle>
          <a:p>
            <a:pPr lvl="0"/>
            <a:r>
              <a:rPr kumimoji="1" lang="en-US" altLang="ja-JP" dirty="0"/>
              <a:t>Text goes here</a:t>
            </a:r>
            <a:endParaRPr kumimoji="1" lang="ja-JP" altLang="en-US" dirty="0"/>
          </a:p>
        </p:txBody>
      </p:sp>
      <p:sp>
        <p:nvSpPr>
          <p:cNvPr id="29" name="テキスト プレースホルダー 12"/>
          <p:cNvSpPr>
            <a:spLocks noGrp="1"/>
          </p:cNvSpPr>
          <p:nvPr>
            <p:ph type="body" sz="quarter" idx="17" hasCustomPrompt="1"/>
          </p:nvPr>
        </p:nvSpPr>
        <p:spPr>
          <a:xfrm>
            <a:off x="12168390" y="2786737"/>
            <a:ext cx="4250597"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0" name="正方形/長方形 29"/>
          <p:cNvSpPr/>
          <p:nvPr userDrawn="1"/>
        </p:nvSpPr>
        <p:spPr>
          <a:xfrm>
            <a:off x="14460991" y="355190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円/楕円 4"/>
          <p:cNvSpPr/>
          <p:nvPr userDrawn="1"/>
        </p:nvSpPr>
        <p:spPr>
          <a:xfrm>
            <a:off x="16542148" y="298283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図プレースホルダー 25"/>
          <p:cNvSpPr>
            <a:spLocks noGrp="1"/>
          </p:cNvSpPr>
          <p:nvPr>
            <p:ph type="pic" sz="quarter" idx="18" hasCustomPrompt="1"/>
          </p:nvPr>
        </p:nvSpPr>
        <p:spPr>
          <a:xfrm>
            <a:off x="16795405" y="3236902"/>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3" name="テキスト プレースホルダー 12"/>
          <p:cNvSpPr>
            <a:spLocks noGrp="1"/>
          </p:cNvSpPr>
          <p:nvPr>
            <p:ph type="body" sz="quarter" idx="19" hasCustomPrompt="1"/>
          </p:nvPr>
        </p:nvSpPr>
        <p:spPr>
          <a:xfrm>
            <a:off x="1947003" y="7001529"/>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20" hasCustomPrompt="1"/>
          </p:nvPr>
        </p:nvSpPr>
        <p:spPr>
          <a:xfrm>
            <a:off x="1947003" y="6012208"/>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2057954" y="677737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4"/>
          <p:cNvSpPr/>
          <p:nvPr userDrawn="1"/>
        </p:nvSpPr>
        <p:spPr>
          <a:xfrm>
            <a:off x="626586" y="6208301"/>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図プレースホルダー 25"/>
          <p:cNvSpPr>
            <a:spLocks noGrp="1"/>
          </p:cNvSpPr>
          <p:nvPr>
            <p:ph type="pic" sz="quarter" idx="21" hasCustomPrompt="1"/>
          </p:nvPr>
        </p:nvSpPr>
        <p:spPr>
          <a:xfrm>
            <a:off x="879843" y="646237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8" name="テキスト プレースホルダー 12"/>
          <p:cNvSpPr>
            <a:spLocks noGrp="1"/>
          </p:cNvSpPr>
          <p:nvPr>
            <p:ph type="body" sz="quarter" idx="22" hasCustomPrompt="1"/>
          </p:nvPr>
        </p:nvSpPr>
        <p:spPr>
          <a:xfrm>
            <a:off x="12168390" y="7001529"/>
            <a:ext cx="4250597" cy="2056805"/>
          </a:xfrm>
        </p:spPr>
        <p:txBody>
          <a:bodyPr>
            <a:normAutofit/>
          </a:bodyPr>
          <a:lstStyle>
            <a:lvl1pPr algn="r">
              <a:defRPr sz="2000" baseline="0"/>
            </a:lvl1pPr>
          </a:lstStyle>
          <a:p>
            <a:pPr lvl="0"/>
            <a:r>
              <a:rPr kumimoji="1" lang="en-US" altLang="ja-JP" dirty="0"/>
              <a:t>Text goes here</a:t>
            </a:r>
            <a:endParaRPr kumimoji="1" lang="ja-JP" altLang="en-US" dirty="0"/>
          </a:p>
        </p:txBody>
      </p:sp>
      <p:sp>
        <p:nvSpPr>
          <p:cNvPr id="39" name="テキスト プレースホルダー 12"/>
          <p:cNvSpPr>
            <a:spLocks noGrp="1"/>
          </p:cNvSpPr>
          <p:nvPr>
            <p:ph type="body" sz="quarter" idx="23" hasCustomPrompt="1"/>
          </p:nvPr>
        </p:nvSpPr>
        <p:spPr>
          <a:xfrm>
            <a:off x="12168390" y="6012208"/>
            <a:ext cx="4250597"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正方形/長方形 39"/>
          <p:cNvSpPr/>
          <p:nvPr userDrawn="1"/>
        </p:nvSpPr>
        <p:spPr>
          <a:xfrm>
            <a:off x="14460991" y="6777374"/>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1" name="円/楕円 4"/>
          <p:cNvSpPr/>
          <p:nvPr userDrawn="1"/>
        </p:nvSpPr>
        <p:spPr>
          <a:xfrm>
            <a:off x="16542148" y="6208301"/>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図プレースホルダー 25"/>
          <p:cNvSpPr>
            <a:spLocks noGrp="1"/>
          </p:cNvSpPr>
          <p:nvPr>
            <p:ph type="pic" sz="quarter" idx="24" hasCustomPrompt="1"/>
          </p:nvPr>
        </p:nvSpPr>
        <p:spPr>
          <a:xfrm>
            <a:off x="16795405" y="646237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xmlns="" val="394341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 presetClass="entr" presetSubtype="8" decel="100000" fill="hold" grpId="0" nodeType="after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 calcmode="lin" valueType="num">
                                      <p:cBhvr additive="base">
                                        <p:cTn id="20"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4">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p:stCondLst>
                              <p:cond delay="2250"/>
                            </p:stCondLst>
                            <p:childTnLst>
                              <p:par>
                                <p:cTn id="31" presetID="2" presetClass="entr" presetSubtype="1" decel="10000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750" fill="hold"/>
                                        <p:tgtEl>
                                          <p:spTgt spid="31"/>
                                        </p:tgtEl>
                                        <p:attrNameLst>
                                          <p:attrName>ppt_x</p:attrName>
                                        </p:attrNameLst>
                                      </p:cBhvr>
                                      <p:tavLst>
                                        <p:tav tm="0">
                                          <p:val>
                                            <p:strVal val="#ppt_x"/>
                                          </p:val>
                                        </p:tav>
                                        <p:tav tm="100000">
                                          <p:val>
                                            <p:strVal val="#ppt_x"/>
                                          </p:val>
                                        </p:tav>
                                      </p:tavLst>
                                    </p:anim>
                                    <p:anim calcmode="lin" valueType="num">
                                      <p:cBhvr additive="base">
                                        <p:cTn id="34" dur="750" fill="hold"/>
                                        <p:tgtEl>
                                          <p:spTgt spid="31"/>
                                        </p:tgtEl>
                                        <p:attrNameLst>
                                          <p:attrName>ppt_y</p:attrName>
                                        </p:attrNameLst>
                                      </p:cBhvr>
                                      <p:tavLst>
                                        <p:tav tm="0">
                                          <p:val>
                                            <p:strVal val="0-#ppt_h/2"/>
                                          </p:val>
                                        </p:tav>
                                        <p:tav tm="100000">
                                          <p:val>
                                            <p:strVal val="#ppt_y"/>
                                          </p:val>
                                        </p:tav>
                                      </p:tavLst>
                                    </p:anim>
                                  </p:childTnLst>
                                </p:cTn>
                              </p:par>
                              <p:par>
                                <p:cTn id="35" presetID="2" presetClass="entr" presetSubtype="1" decel="10000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750" fill="hold"/>
                                        <p:tgtEl>
                                          <p:spTgt spid="32"/>
                                        </p:tgtEl>
                                        <p:attrNameLst>
                                          <p:attrName>ppt_x</p:attrName>
                                        </p:attrNameLst>
                                      </p:cBhvr>
                                      <p:tavLst>
                                        <p:tav tm="0">
                                          <p:val>
                                            <p:strVal val="#ppt_x"/>
                                          </p:val>
                                        </p:tav>
                                        <p:tav tm="100000">
                                          <p:val>
                                            <p:strVal val="#ppt_x"/>
                                          </p:val>
                                        </p:tav>
                                      </p:tavLst>
                                    </p:anim>
                                    <p:anim calcmode="lin" valueType="num">
                                      <p:cBhvr additive="base">
                                        <p:cTn id="38" dur="750" fill="hold"/>
                                        <p:tgtEl>
                                          <p:spTgt spid="32"/>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2" presetClass="entr" presetSubtype="2" decel="100000" fill="hold" grpId="0" nodeType="after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anim calcmode="lin" valueType="num">
                                      <p:cBhvr additive="base">
                                        <p:cTn id="42"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9">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2" presetClass="entr" presetSubtype="2"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500"/>
                                        <p:tgtEl>
                                          <p:spTgt spid="28"/>
                                        </p:tgtEl>
                                      </p:cBhvr>
                                    </p:animEffect>
                                  </p:childTnLst>
                                </p:cTn>
                              </p:par>
                            </p:childTnLst>
                          </p:cTn>
                        </p:par>
                        <p:par>
                          <p:cTn id="52" fill="hold">
                            <p:stCondLst>
                              <p:cond delay="4000"/>
                            </p:stCondLst>
                            <p:childTnLst>
                              <p:par>
                                <p:cTn id="53" presetID="2" presetClass="entr" presetSubtype="1" decel="10000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fill="hold"/>
                                        <p:tgtEl>
                                          <p:spTgt spid="36"/>
                                        </p:tgtEl>
                                        <p:attrNameLst>
                                          <p:attrName>ppt_x</p:attrName>
                                        </p:attrNameLst>
                                      </p:cBhvr>
                                      <p:tavLst>
                                        <p:tav tm="0">
                                          <p:val>
                                            <p:strVal val="#ppt_x"/>
                                          </p:val>
                                        </p:tav>
                                        <p:tav tm="100000">
                                          <p:val>
                                            <p:strVal val="#ppt_x"/>
                                          </p:val>
                                        </p:tav>
                                      </p:tavLst>
                                    </p:anim>
                                    <p:anim calcmode="lin" valueType="num">
                                      <p:cBhvr additive="base">
                                        <p:cTn id="56" dur="75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750" fill="hold"/>
                                        <p:tgtEl>
                                          <p:spTgt spid="37"/>
                                        </p:tgtEl>
                                        <p:attrNameLst>
                                          <p:attrName>ppt_x</p:attrName>
                                        </p:attrNameLst>
                                      </p:cBhvr>
                                      <p:tavLst>
                                        <p:tav tm="0">
                                          <p:val>
                                            <p:strVal val="#ppt_x"/>
                                          </p:val>
                                        </p:tav>
                                        <p:tav tm="100000">
                                          <p:val>
                                            <p:strVal val="#ppt_x"/>
                                          </p:val>
                                        </p:tav>
                                      </p:tavLst>
                                    </p:anim>
                                    <p:anim calcmode="lin" valueType="num">
                                      <p:cBhvr additive="base">
                                        <p:cTn id="60" dur="750" fill="hold"/>
                                        <p:tgtEl>
                                          <p:spTgt spid="37"/>
                                        </p:tgtEl>
                                        <p:attrNameLst>
                                          <p:attrName>ppt_y</p:attrName>
                                        </p:attrNameLst>
                                      </p:cBhvr>
                                      <p:tavLst>
                                        <p:tav tm="0">
                                          <p:val>
                                            <p:strVal val="0-#ppt_h/2"/>
                                          </p:val>
                                        </p:tav>
                                        <p:tav tm="100000">
                                          <p:val>
                                            <p:strVal val="#ppt_y"/>
                                          </p:val>
                                        </p:tav>
                                      </p:tavLst>
                                    </p:anim>
                                  </p:childTnLst>
                                </p:cTn>
                              </p:par>
                            </p:childTnLst>
                          </p:cTn>
                        </p:par>
                        <p:par>
                          <p:cTn id="61" fill="hold">
                            <p:stCondLst>
                              <p:cond delay="4750"/>
                            </p:stCondLst>
                            <p:childTnLst>
                              <p:par>
                                <p:cTn id="62" presetID="2" presetClass="entr" presetSubtype="8" decel="100000" fill="hold" grpId="0" nodeType="afterEffect">
                                  <p:stCondLst>
                                    <p:cond delay="0"/>
                                  </p:stCondLst>
                                  <p:childTnLst>
                                    <p:set>
                                      <p:cBhvr>
                                        <p:cTn id="63" dur="1" fill="hold">
                                          <p:stCondLst>
                                            <p:cond delay="0"/>
                                          </p:stCondLst>
                                        </p:cTn>
                                        <p:tgtEl>
                                          <p:spTgt spid="34">
                                            <p:txEl>
                                              <p:pRg st="0" end="0"/>
                                            </p:txEl>
                                          </p:spTgt>
                                        </p:tgtEl>
                                        <p:attrNameLst>
                                          <p:attrName>style.visibility</p:attrName>
                                        </p:attrNameLst>
                                      </p:cBhvr>
                                      <p:to>
                                        <p:strVal val="visible"/>
                                      </p:to>
                                    </p:set>
                                    <p:anim calcmode="lin" valueType="num">
                                      <p:cBhvr additive="base">
                                        <p:cTn id="6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34">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4" decel="10000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500" fill="hold"/>
                                        <p:tgtEl>
                                          <p:spTgt spid="35"/>
                                        </p:tgtEl>
                                        <p:attrNameLst>
                                          <p:attrName>ppt_x</p:attrName>
                                        </p:attrNameLst>
                                      </p:cBhvr>
                                      <p:tavLst>
                                        <p:tav tm="0">
                                          <p:val>
                                            <p:strVal val="#ppt_x"/>
                                          </p:val>
                                        </p:tav>
                                        <p:tav tm="100000">
                                          <p:val>
                                            <p:strVal val="#ppt_x"/>
                                          </p:val>
                                        </p:tav>
                                      </p:tavLst>
                                    </p:anim>
                                    <p:anim calcmode="lin" valueType="num">
                                      <p:cBhvr additive="base">
                                        <p:cTn id="69" dur="500" fill="hold"/>
                                        <p:tgtEl>
                                          <p:spTgt spid="35"/>
                                        </p:tgtEl>
                                        <p:attrNameLst>
                                          <p:attrName>ppt_y</p:attrName>
                                        </p:attrNameLst>
                                      </p:cBhvr>
                                      <p:tavLst>
                                        <p:tav tm="0">
                                          <p:val>
                                            <p:strVal val="1+#ppt_h/2"/>
                                          </p:val>
                                        </p:tav>
                                        <p:tav tm="100000">
                                          <p:val>
                                            <p:strVal val="#ppt_y"/>
                                          </p:val>
                                        </p:tav>
                                      </p:tavLst>
                                    </p:anim>
                                  </p:childTnLst>
                                </p:cTn>
                              </p:par>
                            </p:childTnLst>
                          </p:cTn>
                        </p:par>
                        <p:par>
                          <p:cTn id="70" fill="hold">
                            <p:stCondLst>
                              <p:cond delay="5250"/>
                            </p:stCondLst>
                            <p:childTnLst>
                              <p:par>
                                <p:cTn id="71" presetID="22" presetClass="entr" presetSubtype="8"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left)">
                                      <p:cBhvr>
                                        <p:cTn id="73" dur="500"/>
                                        <p:tgtEl>
                                          <p:spTgt spid="33"/>
                                        </p:tgtEl>
                                      </p:cBhvr>
                                    </p:animEffect>
                                  </p:childTnLst>
                                </p:cTn>
                              </p:par>
                            </p:childTnLst>
                          </p:cTn>
                        </p:par>
                        <p:par>
                          <p:cTn id="74" fill="hold">
                            <p:stCondLst>
                              <p:cond delay="5750"/>
                            </p:stCondLst>
                            <p:childTnLst>
                              <p:par>
                                <p:cTn id="75" presetID="2" presetClass="entr" presetSubtype="1" decel="10000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750" fill="hold"/>
                                        <p:tgtEl>
                                          <p:spTgt spid="41"/>
                                        </p:tgtEl>
                                        <p:attrNameLst>
                                          <p:attrName>ppt_x</p:attrName>
                                        </p:attrNameLst>
                                      </p:cBhvr>
                                      <p:tavLst>
                                        <p:tav tm="0">
                                          <p:val>
                                            <p:strVal val="#ppt_x"/>
                                          </p:val>
                                        </p:tav>
                                        <p:tav tm="100000">
                                          <p:val>
                                            <p:strVal val="#ppt_x"/>
                                          </p:val>
                                        </p:tav>
                                      </p:tavLst>
                                    </p:anim>
                                    <p:anim calcmode="lin" valueType="num">
                                      <p:cBhvr additive="base">
                                        <p:cTn id="78" dur="750" fill="hold"/>
                                        <p:tgtEl>
                                          <p:spTgt spid="41"/>
                                        </p:tgtEl>
                                        <p:attrNameLst>
                                          <p:attrName>ppt_y</p:attrName>
                                        </p:attrNameLst>
                                      </p:cBhvr>
                                      <p:tavLst>
                                        <p:tav tm="0">
                                          <p:val>
                                            <p:strVal val="0-#ppt_h/2"/>
                                          </p:val>
                                        </p:tav>
                                        <p:tav tm="100000">
                                          <p:val>
                                            <p:strVal val="#ppt_y"/>
                                          </p:val>
                                        </p:tav>
                                      </p:tavLst>
                                    </p:anim>
                                  </p:childTnLst>
                                </p:cTn>
                              </p:par>
                              <p:par>
                                <p:cTn id="79" presetID="2" presetClass="entr" presetSubtype="1" decel="10000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750" fill="hold"/>
                                        <p:tgtEl>
                                          <p:spTgt spid="42"/>
                                        </p:tgtEl>
                                        <p:attrNameLst>
                                          <p:attrName>ppt_x</p:attrName>
                                        </p:attrNameLst>
                                      </p:cBhvr>
                                      <p:tavLst>
                                        <p:tav tm="0">
                                          <p:val>
                                            <p:strVal val="#ppt_x"/>
                                          </p:val>
                                        </p:tav>
                                        <p:tav tm="100000">
                                          <p:val>
                                            <p:strVal val="#ppt_x"/>
                                          </p:val>
                                        </p:tav>
                                      </p:tavLst>
                                    </p:anim>
                                    <p:anim calcmode="lin" valueType="num">
                                      <p:cBhvr additive="base">
                                        <p:cTn id="82" dur="750" fill="hold"/>
                                        <p:tgtEl>
                                          <p:spTgt spid="42"/>
                                        </p:tgtEl>
                                        <p:attrNameLst>
                                          <p:attrName>ppt_y</p:attrName>
                                        </p:attrNameLst>
                                      </p:cBhvr>
                                      <p:tavLst>
                                        <p:tav tm="0">
                                          <p:val>
                                            <p:strVal val="0-#ppt_h/2"/>
                                          </p:val>
                                        </p:tav>
                                        <p:tav tm="100000">
                                          <p:val>
                                            <p:strVal val="#ppt_y"/>
                                          </p:val>
                                        </p:tav>
                                      </p:tavLst>
                                    </p:anim>
                                  </p:childTnLst>
                                </p:cTn>
                              </p:par>
                            </p:childTnLst>
                          </p:cTn>
                        </p:par>
                        <p:par>
                          <p:cTn id="83" fill="hold">
                            <p:stCondLst>
                              <p:cond delay="6500"/>
                            </p:stCondLst>
                            <p:childTnLst>
                              <p:par>
                                <p:cTn id="84" presetID="2" presetClass="entr" presetSubtype="2" decel="100000" fill="hold" grpId="0" nodeType="afterEffect">
                                  <p:stCondLst>
                                    <p:cond delay="0"/>
                                  </p:stCondLst>
                                  <p:childTnLst>
                                    <p:set>
                                      <p:cBhvr>
                                        <p:cTn id="85" dur="1" fill="hold">
                                          <p:stCondLst>
                                            <p:cond delay="0"/>
                                          </p:stCondLst>
                                        </p:cTn>
                                        <p:tgtEl>
                                          <p:spTgt spid="39">
                                            <p:txEl>
                                              <p:pRg st="0" end="0"/>
                                            </p:txEl>
                                          </p:spTgt>
                                        </p:tgtEl>
                                        <p:attrNameLst>
                                          <p:attrName>style.visibility</p:attrName>
                                        </p:attrNameLst>
                                      </p:cBhvr>
                                      <p:to>
                                        <p:strVal val="visible"/>
                                      </p:to>
                                    </p:set>
                                    <p:anim calcmode="lin" valueType="num">
                                      <p:cBhvr additive="base">
                                        <p:cTn id="86"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39">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500" fill="hold"/>
                                        <p:tgtEl>
                                          <p:spTgt spid="40"/>
                                        </p:tgtEl>
                                        <p:attrNameLst>
                                          <p:attrName>ppt_x</p:attrName>
                                        </p:attrNameLst>
                                      </p:cBhvr>
                                      <p:tavLst>
                                        <p:tav tm="0">
                                          <p:val>
                                            <p:strVal val="#ppt_x"/>
                                          </p:val>
                                        </p:tav>
                                        <p:tav tm="100000">
                                          <p:val>
                                            <p:strVal val="#ppt_x"/>
                                          </p:val>
                                        </p:tav>
                                      </p:tavLst>
                                    </p:anim>
                                    <p:anim calcmode="lin" valueType="num">
                                      <p:cBhvr additive="base">
                                        <p:cTn id="91" dur="500" fill="hold"/>
                                        <p:tgtEl>
                                          <p:spTgt spid="40"/>
                                        </p:tgtEl>
                                        <p:attrNameLst>
                                          <p:attrName>ppt_y</p:attrName>
                                        </p:attrNameLst>
                                      </p:cBhvr>
                                      <p:tavLst>
                                        <p:tav tm="0">
                                          <p:val>
                                            <p:strVal val="1+#ppt_h/2"/>
                                          </p:val>
                                        </p:tav>
                                        <p:tav tm="100000">
                                          <p:val>
                                            <p:strVal val="#ppt_y"/>
                                          </p:val>
                                        </p:tav>
                                      </p:tavLst>
                                    </p:anim>
                                  </p:childTnLst>
                                </p:cTn>
                              </p:par>
                            </p:childTnLst>
                          </p:cTn>
                        </p:par>
                        <p:par>
                          <p:cTn id="92" fill="hold">
                            <p:stCondLst>
                              <p:cond delay="7000"/>
                            </p:stCondLst>
                            <p:childTnLst>
                              <p:par>
                                <p:cTn id="93" presetID="22" presetClass="entr" presetSubtype="2"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right)">
                                      <p:cBhvr>
                                        <p:cTn id="9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animBg="1"/>
      <p:bldP spid="27" grpId="0"/>
      <p:bldP spid="28" grpId="0">
        <p:tmplLst>
          <p:tmpl>
            <p:tnLst>
              <p:par>
                <p:cTn presetID="22" presetClass="entr" presetSubtype="2"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29" grpId="0" build="p">
        <p:tmplLst>
          <p:tmpl lvl="1">
            <p:tnLst>
              <p:par>
                <p:cTn presetID="2" presetClass="entr" presetSubtype="2"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p:bldP spid="33" grpId="0">
        <p:tmplLst>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P spid="37" grpId="0"/>
      <p:bldP spid="38" grpId="0">
        <p:tmplLst>
          <p:tmpl>
            <p:tnLst>
              <p:par>
                <p:cTn presetID="22" presetClass="entr" presetSubtype="2"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animBg="1"/>
      <p:bldP spid="4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Heading &amp;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3200400" y="4698914"/>
            <a:ext cx="11887200"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3200400" y="3578967"/>
            <a:ext cx="11887200"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3311352" y="4416703"/>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80757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mage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3" name="図プレースホルダー 32"/>
          <p:cNvSpPr>
            <a:spLocks noGrp="1"/>
          </p:cNvSpPr>
          <p:nvPr>
            <p:ph type="pic" sz="quarter" idx="13" hasCustomPrompt="1"/>
          </p:nvPr>
        </p:nvSpPr>
        <p:spPr>
          <a:xfrm>
            <a:off x="8513005" y="2520949"/>
            <a:ext cx="9776571" cy="3957682"/>
          </a:xfrm>
          <a:custGeom>
            <a:avLst/>
            <a:gdLst>
              <a:gd name="connsiteX0" fmla="*/ 0 w 9776571"/>
              <a:gd name="connsiteY0" fmla="*/ 45 h 3957682"/>
              <a:gd name="connsiteX1" fmla="*/ 648000 w 9776571"/>
              <a:gd name="connsiteY1" fmla="*/ 45 h 3957682"/>
              <a:gd name="connsiteX2" fmla="*/ 648000 w 9776571"/>
              <a:gd name="connsiteY2" fmla="*/ 648045 h 3957682"/>
              <a:gd name="connsiteX3" fmla="*/ 1294067 w 9776571"/>
              <a:gd name="connsiteY3" fmla="*/ 648045 h 3957682"/>
              <a:gd name="connsiteX4" fmla="*/ 1294067 w 9776571"/>
              <a:gd name="connsiteY4" fmla="*/ 1296045 h 3957682"/>
              <a:gd name="connsiteX5" fmla="*/ 646067 w 9776571"/>
              <a:gd name="connsiteY5" fmla="*/ 1296045 h 3957682"/>
              <a:gd name="connsiteX6" fmla="*/ 646067 w 9776571"/>
              <a:gd name="connsiteY6" fmla="*/ 648045 h 3957682"/>
              <a:gd name="connsiteX7" fmla="*/ 0 w 9776571"/>
              <a:gd name="connsiteY7" fmla="*/ 648045 h 3957682"/>
              <a:gd name="connsiteX8" fmla="*/ 5685585 w 9776571"/>
              <a:gd name="connsiteY8" fmla="*/ 0 h 3957682"/>
              <a:gd name="connsiteX9" fmla="*/ 9776571 w 9776571"/>
              <a:gd name="connsiteY9" fmla="*/ 0 h 3957682"/>
              <a:gd name="connsiteX10" fmla="*/ 9776571 w 9776571"/>
              <a:gd name="connsiteY10" fmla="*/ 3957638 h 3957682"/>
              <a:gd name="connsiteX11" fmla="*/ 9735449 w 9776571"/>
              <a:gd name="connsiteY11" fmla="*/ 3957638 h 3957682"/>
              <a:gd name="connsiteX12" fmla="*/ 9735449 w 9776571"/>
              <a:gd name="connsiteY12" fmla="*/ 3957682 h 3957682"/>
              <a:gd name="connsiteX13" fmla="*/ 1942067 w 9776571"/>
              <a:gd name="connsiteY13" fmla="*/ 3957682 h 3957682"/>
              <a:gd name="connsiteX14" fmla="*/ 1942067 w 9776571"/>
              <a:gd name="connsiteY14" fmla="*/ 1944045 h 3957682"/>
              <a:gd name="connsiteX15" fmla="*/ 1294067 w 9776571"/>
              <a:gd name="connsiteY15" fmla="*/ 1944045 h 3957682"/>
              <a:gd name="connsiteX16" fmla="*/ 1294067 w 9776571"/>
              <a:gd name="connsiteY16" fmla="*/ 1296045 h 3957682"/>
              <a:gd name="connsiteX17" fmla="*/ 1942067 w 9776571"/>
              <a:gd name="connsiteY17" fmla="*/ 1296045 h 3957682"/>
              <a:gd name="connsiteX18" fmla="*/ 1942067 w 9776571"/>
              <a:gd name="connsiteY18" fmla="*/ 648045 h 3957682"/>
              <a:gd name="connsiteX19" fmla="*/ 1294067 w 9776571"/>
              <a:gd name="connsiteY19" fmla="*/ 648045 h 3957682"/>
              <a:gd name="connsiteX20" fmla="*/ 1294067 w 9776571"/>
              <a:gd name="connsiteY20" fmla="*/ 45 h 3957682"/>
              <a:gd name="connsiteX21" fmla="*/ 1942067 w 9776571"/>
              <a:gd name="connsiteY21" fmla="*/ 45 h 3957682"/>
              <a:gd name="connsiteX22" fmla="*/ 5685585 w 9776571"/>
              <a:gd name="connsiteY22" fmla="*/ 45 h 39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6571" h="3957682">
                <a:moveTo>
                  <a:pt x="0" y="45"/>
                </a:moveTo>
                <a:lnTo>
                  <a:pt x="648000" y="45"/>
                </a:lnTo>
                <a:lnTo>
                  <a:pt x="648000" y="648045"/>
                </a:lnTo>
                <a:lnTo>
                  <a:pt x="1294067" y="648045"/>
                </a:lnTo>
                <a:lnTo>
                  <a:pt x="1294067" y="1296045"/>
                </a:lnTo>
                <a:lnTo>
                  <a:pt x="646067" y="1296045"/>
                </a:lnTo>
                <a:lnTo>
                  <a:pt x="646067" y="648045"/>
                </a:lnTo>
                <a:lnTo>
                  <a:pt x="0" y="648045"/>
                </a:lnTo>
                <a:close/>
                <a:moveTo>
                  <a:pt x="5685585" y="0"/>
                </a:moveTo>
                <a:lnTo>
                  <a:pt x="9776571" y="0"/>
                </a:lnTo>
                <a:lnTo>
                  <a:pt x="9776571" y="3957638"/>
                </a:lnTo>
                <a:lnTo>
                  <a:pt x="9735449" y="3957638"/>
                </a:lnTo>
                <a:lnTo>
                  <a:pt x="9735449" y="3957682"/>
                </a:lnTo>
                <a:lnTo>
                  <a:pt x="1942067" y="3957682"/>
                </a:lnTo>
                <a:lnTo>
                  <a:pt x="1942067" y="1944045"/>
                </a:lnTo>
                <a:lnTo>
                  <a:pt x="1294067" y="1944045"/>
                </a:lnTo>
                <a:lnTo>
                  <a:pt x="1294067" y="1296045"/>
                </a:lnTo>
                <a:lnTo>
                  <a:pt x="1942067" y="1296045"/>
                </a:lnTo>
                <a:lnTo>
                  <a:pt x="1942067" y="648045"/>
                </a:lnTo>
                <a:lnTo>
                  <a:pt x="1294067" y="648045"/>
                </a:lnTo>
                <a:lnTo>
                  <a:pt x="1294067" y="45"/>
                </a:lnTo>
                <a:lnTo>
                  <a:pt x="1942067" y="45"/>
                </a:lnTo>
                <a:lnTo>
                  <a:pt x="5685585" y="45"/>
                </a:lnTo>
                <a:close/>
              </a:path>
            </a:pathLst>
          </a:custGeom>
          <a:solidFill>
            <a:schemeClr val="accent2">
              <a:lumMod val="20000"/>
              <a:lumOff val="80000"/>
            </a:schemeClr>
          </a:solidFill>
        </p:spPr>
        <p:txBody>
          <a:bodyPr wrap="square">
            <a:noAutofit/>
          </a:bodyPr>
          <a:lstStyle>
            <a:lvl1pPr>
              <a:defRPr sz="1800"/>
            </a:lvl1pPr>
          </a:lstStyle>
          <a:p>
            <a:r>
              <a:rPr kumimoji="1" lang="en-US" altLang="ja-JP" dirty="0"/>
              <a:t>                      Insert an image</a:t>
            </a:r>
            <a:endParaRPr kumimoji="1" lang="ja-JP" altLang="en-US" dirty="0"/>
          </a:p>
        </p:txBody>
      </p:sp>
      <p:sp>
        <p:nvSpPr>
          <p:cNvPr id="34" name="図プレースホルダー 33"/>
          <p:cNvSpPr>
            <a:spLocks noGrp="1"/>
          </p:cNvSpPr>
          <p:nvPr>
            <p:ph type="pic" sz="quarter" idx="16" hasCustomPrompt="1"/>
          </p:nvPr>
        </p:nvSpPr>
        <p:spPr>
          <a:xfrm>
            <a:off x="-1" y="2520949"/>
            <a:ext cx="9776572" cy="3957682"/>
          </a:xfrm>
          <a:custGeom>
            <a:avLst/>
            <a:gdLst>
              <a:gd name="connsiteX0" fmla="*/ 9128572 w 9776572"/>
              <a:gd name="connsiteY0" fmla="*/ 3309682 h 3957682"/>
              <a:gd name="connsiteX1" fmla="*/ 9776572 w 9776572"/>
              <a:gd name="connsiteY1" fmla="*/ 3309682 h 3957682"/>
              <a:gd name="connsiteX2" fmla="*/ 9776572 w 9776572"/>
              <a:gd name="connsiteY2" fmla="*/ 3957682 h 3957682"/>
              <a:gd name="connsiteX3" fmla="*/ 9128572 w 9776572"/>
              <a:gd name="connsiteY3" fmla="*/ 3957682 h 3957682"/>
              <a:gd name="connsiteX4" fmla="*/ 8480572 w 9776572"/>
              <a:gd name="connsiteY4" fmla="*/ 2661682 h 3957682"/>
              <a:gd name="connsiteX5" fmla="*/ 9128572 w 9776572"/>
              <a:gd name="connsiteY5" fmla="*/ 2661682 h 3957682"/>
              <a:gd name="connsiteX6" fmla="*/ 9128572 w 9776572"/>
              <a:gd name="connsiteY6" fmla="*/ 3309682 h 3957682"/>
              <a:gd name="connsiteX7" fmla="*/ 8480572 w 9776572"/>
              <a:gd name="connsiteY7" fmla="*/ 3309682 h 3957682"/>
              <a:gd name="connsiteX8" fmla="*/ 0 w 9776572"/>
              <a:gd name="connsiteY8" fmla="*/ 0 h 3957682"/>
              <a:gd name="connsiteX9" fmla="*/ 4090987 w 9776572"/>
              <a:gd name="connsiteY9" fmla="*/ 0 h 3957682"/>
              <a:gd name="connsiteX10" fmla="*/ 4090987 w 9776572"/>
              <a:gd name="connsiteY10" fmla="*/ 45 h 3957682"/>
              <a:gd name="connsiteX11" fmla="*/ 7832572 w 9776572"/>
              <a:gd name="connsiteY11" fmla="*/ 45 h 3957682"/>
              <a:gd name="connsiteX12" fmla="*/ 7832572 w 9776572"/>
              <a:gd name="connsiteY12" fmla="*/ 2012050 h 3957682"/>
              <a:gd name="connsiteX13" fmla="*/ 8480572 w 9776572"/>
              <a:gd name="connsiteY13" fmla="*/ 2012050 h 3957682"/>
              <a:gd name="connsiteX14" fmla="*/ 8480572 w 9776572"/>
              <a:gd name="connsiteY14" fmla="*/ 2660050 h 3957682"/>
              <a:gd name="connsiteX15" fmla="*/ 7832572 w 9776572"/>
              <a:gd name="connsiteY15" fmla="*/ 2660050 h 3957682"/>
              <a:gd name="connsiteX16" fmla="*/ 7832572 w 9776572"/>
              <a:gd name="connsiteY16" fmla="*/ 3309682 h 3957682"/>
              <a:gd name="connsiteX17" fmla="*/ 8480572 w 9776572"/>
              <a:gd name="connsiteY17" fmla="*/ 3309682 h 3957682"/>
              <a:gd name="connsiteX18" fmla="*/ 8480572 w 9776572"/>
              <a:gd name="connsiteY18" fmla="*/ 3957682 h 3957682"/>
              <a:gd name="connsiteX19" fmla="*/ 7832572 w 9776572"/>
              <a:gd name="connsiteY19" fmla="*/ 3957682 h 3957682"/>
              <a:gd name="connsiteX20" fmla="*/ 39189 w 9776572"/>
              <a:gd name="connsiteY20" fmla="*/ 3957682 h 3957682"/>
              <a:gd name="connsiteX21" fmla="*/ 39189 w 9776572"/>
              <a:gd name="connsiteY21" fmla="*/ 3957638 h 3957682"/>
              <a:gd name="connsiteX22" fmla="*/ 0 w 9776572"/>
              <a:gd name="connsiteY22" fmla="*/ 3957638 h 39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6572" h="3957682">
                <a:moveTo>
                  <a:pt x="9128572" y="3309682"/>
                </a:moveTo>
                <a:lnTo>
                  <a:pt x="9776572" y="3309682"/>
                </a:lnTo>
                <a:lnTo>
                  <a:pt x="9776572" y="3957682"/>
                </a:lnTo>
                <a:lnTo>
                  <a:pt x="9128572" y="3957682"/>
                </a:lnTo>
                <a:close/>
                <a:moveTo>
                  <a:pt x="8480572" y="2661682"/>
                </a:moveTo>
                <a:lnTo>
                  <a:pt x="9128572" y="2661682"/>
                </a:lnTo>
                <a:lnTo>
                  <a:pt x="9128572" y="3309682"/>
                </a:lnTo>
                <a:lnTo>
                  <a:pt x="8480572" y="3309682"/>
                </a:lnTo>
                <a:close/>
                <a:moveTo>
                  <a:pt x="0" y="0"/>
                </a:moveTo>
                <a:lnTo>
                  <a:pt x="4090987" y="0"/>
                </a:lnTo>
                <a:lnTo>
                  <a:pt x="4090987" y="45"/>
                </a:lnTo>
                <a:lnTo>
                  <a:pt x="7832572" y="45"/>
                </a:lnTo>
                <a:lnTo>
                  <a:pt x="7832572" y="2012050"/>
                </a:lnTo>
                <a:lnTo>
                  <a:pt x="8480572" y="2012050"/>
                </a:lnTo>
                <a:lnTo>
                  <a:pt x="8480572" y="2660050"/>
                </a:lnTo>
                <a:lnTo>
                  <a:pt x="7832572" y="2660050"/>
                </a:lnTo>
                <a:lnTo>
                  <a:pt x="7832572" y="3309682"/>
                </a:lnTo>
                <a:lnTo>
                  <a:pt x="8480572" y="3309682"/>
                </a:lnTo>
                <a:lnTo>
                  <a:pt x="8480572" y="3957682"/>
                </a:lnTo>
                <a:lnTo>
                  <a:pt x="7832572" y="3957682"/>
                </a:lnTo>
                <a:lnTo>
                  <a:pt x="39189" y="3957682"/>
                </a:lnTo>
                <a:lnTo>
                  <a:pt x="39189" y="3957638"/>
                </a:lnTo>
                <a:lnTo>
                  <a:pt x="0" y="3957638"/>
                </a:lnTo>
                <a:close/>
              </a:path>
            </a:pathLst>
          </a:custGeom>
          <a:solidFill>
            <a:schemeClr val="accent1">
              <a:lumMod val="20000"/>
              <a:lumOff val="80000"/>
            </a:schemeClr>
          </a:solidFill>
        </p:spPr>
        <p:txBody>
          <a:bodyPr wrap="square">
            <a:noAutofit/>
          </a:bodyPr>
          <a:lstStyle>
            <a:lvl1pPr>
              <a:defRPr sz="1800" baseline="0"/>
            </a:lvl1pPr>
          </a:lstStyle>
          <a:p>
            <a:r>
              <a:rPr kumimoji="1" lang="en-US" altLang="ja-JP" dirty="0"/>
              <a:t>Insert an image</a:t>
            </a:r>
            <a:endParaRPr kumimoji="1" lang="ja-JP" altLang="en-US" dirty="0"/>
          </a:p>
        </p:txBody>
      </p:sp>
      <p:sp>
        <p:nvSpPr>
          <p:cNvPr id="24" name="テキスト プレースホルダー 12"/>
          <p:cNvSpPr>
            <a:spLocks noGrp="1"/>
          </p:cNvSpPr>
          <p:nvPr>
            <p:ph type="body" sz="quarter" idx="12" hasCustomPrompt="1"/>
          </p:nvPr>
        </p:nvSpPr>
        <p:spPr>
          <a:xfrm>
            <a:off x="1351485" y="7642973"/>
            <a:ext cx="6400609" cy="1716691"/>
          </a:xfrm>
        </p:spPr>
        <p:txBody>
          <a:bodyPr>
            <a:normAutofit/>
          </a:bodyPr>
          <a:lstStyle>
            <a:lvl1pPr algn="l">
              <a:defRPr sz="2000" baseline="0"/>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17" hasCustomPrompt="1"/>
          </p:nvPr>
        </p:nvSpPr>
        <p:spPr>
          <a:xfrm>
            <a:off x="1351485" y="6701778"/>
            <a:ext cx="6400609"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6" name="正方形/長方形 25"/>
          <p:cNvSpPr/>
          <p:nvPr userDrawn="1"/>
        </p:nvSpPr>
        <p:spPr>
          <a:xfrm>
            <a:off x="1456909" y="7418818"/>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2"/>
          <p:cNvSpPr>
            <a:spLocks noGrp="1"/>
          </p:cNvSpPr>
          <p:nvPr>
            <p:ph type="body" sz="quarter" idx="18" hasCustomPrompt="1"/>
          </p:nvPr>
        </p:nvSpPr>
        <p:spPr>
          <a:xfrm>
            <a:off x="10408210" y="7642973"/>
            <a:ext cx="6400609" cy="1716691"/>
          </a:xfrm>
        </p:spPr>
        <p:txBody>
          <a:bodyPr>
            <a:normAutofit/>
          </a:bodyPr>
          <a:lstStyle>
            <a:lvl1pPr algn="l">
              <a:defRPr sz="2000" baseline="0"/>
            </a:lvl1pPr>
          </a:lstStyle>
          <a:p>
            <a:pPr lvl="0"/>
            <a:r>
              <a:rPr kumimoji="1" lang="en-US" altLang="ja-JP" dirty="0"/>
              <a:t>Text goes here</a:t>
            </a:r>
            <a:endParaRPr kumimoji="1" lang="ja-JP" altLang="en-US" dirty="0"/>
          </a:p>
        </p:txBody>
      </p:sp>
      <p:sp>
        <p:nvSpPr>
          <p:cNvPr id="28" name="テキスト プレースホルダー 12"/>
          <p:cNvSpPr>
            <a:spLocks noGrp="1"/>
          </p:cNvSpPr>
          <p:nvPr>
            <p:ph type="body" sz="quarter" idx="19" hasCustomPrompt="1"/>
          </p:nvPr>
        </p:nvSpPr>
        <p:spPr>
          <a:xfrm>
            <a:off x="10408210" y="6701778"/>
            <a:ext cx="6400609"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9" name="正方形/長方形 28"/>
          <p:cNvSpPr/>
          <p:nvPr userDrawn="1"/>
        </p:nvSpPr>
        <p:spPr>
          <a:xfrm>
            <a:off x="10513634" y="7418818"/>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7114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vertical)">
                                      <p:cBhvr>
                                        <p:cTn id="7" dur="500"/>
                                        <p:tgtEl>
                                          <p:spTgt spid="34"/>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 calcmode="lin" valueType="num">
                                      <p:cBhvr additive="base">
                                        <p:cTn id="1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1600"/>
                            </p:stCondLst>
                            <p:childTnLst>
                              <p:par>
                                <p:cTn id="22" presetID="14" presetClass="entr" presetSubtype="5"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vertical)">
                                      <p:cBhvr>
                                        <p:cTn id="24" dur="500"/>
                                        <p:tgtEl>
                                          <p:spTgt spid="33"/>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 calcmode="lin" valueType="num">
                                      <p:cBhvr additive="base">
                                        <p:cTn id="2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4" grpId="0">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p:tmplLst>
          <p:tmpl>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Headings &amp; Texts -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4" name="テキスト プレースホルダー 12"/>
          <p:cNvSpPr>
            <a:spLocks noGrp="1"/>
          </p:cNvSpPr>
          <p:nvPr>
            <p:ph type="body" sz="quarter" idx="12" hasCustomPrompt="1"/>
          </p:nvPr>
        </p:nvSpPr>
        <p:spPr>
          <a:xfrm>
            <a:off x="6057900" y="3646421"/>
            <a:ext cx="8877300"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17" hasCustomPrompt="1"/>
          </p:nvPr>
        </p:nvSpPr>
        <p:spPr>
          <a:xfrm>
            <a:off x="6057900" y="2705226"/>
            <a:ext cx="8877300"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6" name="正方形/長方形 25"/>
          <p:cNvSpPr/>
          <p:nvPr userDrawn="1"/>
        </p:nvSpPr>
        <p:spPr>
          <a:xfrm>
            <a:off x="6163324" y="3422266"/>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64"/>
          <p:cNvSpPr>
            <a:spLocks noGrp="1"/>
          </p:cNvSpPr>
          <p:nvPr>
            <p:ph type="pic" sz="quarter" idx="43" hasCustomPrompt="1"/>
          </p:nvPr>
        </p:nvSpPr>
        <p:spPr>
          <a:xfrm>
            <a:off x="2857481" y="2578957"/>
            <a:ext cx="2888231" cy="2886903"/>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18" name="テキスト プレースホルダー 12"/>
          <p:cNvSpPr>
            <a:spLocks noGrp="1"/>
          </p:cNvSpPr>
          <p:nvPr>
            <p:ph type="body" sz="quarter" idx="44" hasCustomPrompt="1"/>
          </p:nvPr>
        </p:nvSpPr>
        <p:spPr>
          <a:xfrm>
            <a:off x="6057900" y="7054075"/>
            <a:ext cx="8877300"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19" name="テキスト プレースホルダー 12"/>
          <p:cNvSpPr>
            <a:spLocks noGrp="1"/>
          </p:cNvSpPr>
          <p:nvPr>
            <p:ph type="body" sz="quarter" idx="45" hasCustomPrompt="1"/>
          </p:nvPr>
        </p:nvSpPr>
        <p:spPr>
          <a:xfrm>
            <a:off x="6057900" y="6112880"/>
            <a:ext cx="8877300"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0" name="正方形/長方形 19"/>
          <p:cNvSpPr/>
          <p:nvPr userDrawn="1"/>
        </p:nvSpPr>
        <p:spPr>
          <a:xfrm>
            <a:off x="6163324" y="6829920"/>
            <a:ext cx="1827899" cy="7200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64"/>
          <p:cNvSpPr>
            <a:spLocks noGrp="1"/>
          </p:cNvSpPr>
          <p:nvPr>
            <p:ph type="pic" sz="quarter" idx="46" hasCustomPrompt="1"/>
          </p:nvPr>
        </p:nvSpPr>
        <p:spPr>
          <a:xfrm>
            <a:off x="2857481" y="5986611"/>
            <a:ext cx="2888231" cy="2886903"/>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xmlns="" val="117044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 calcmode="lin" valueType="num">
                                      <p:cBhvr additive="base">
                                        <p:cTn id="1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1600"/>
                            </p:stCondLst>
                            <p:childTnLst>
                              <p:par>
                                <p:cTn id="22" presetID="14" presetClass="entr" presetSubtype="1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 calcmode="lin" valueType="num">
                                      <p:cBhvr additive="base">
                                        <p:cTn id="2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13" grpId="0" animBg="1"/>
      <p:bldP spid="18" grpId="0">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bldP spid="2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ide Image &amp; Mobole Pho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3" name="図プレースホルダー 12"/>
          <p:cNvSpPr>
            <a:spLocks noGrp="1"/>
          </p:cNvSpPr>
          <p:nvPr>
            <p:ph type="pic" sz="quarter" idx="23" hasCustomPrompt="1"/>
          </p:nvPr>
        </p:nvSpPr>
        <p:spPr>
          <a:xfrm>
            <a:off x="0" y="2895601"/>
            <a:ext cx="18287642" cy="6359589"/>
          </a:xfrm>
          <a:custGeom>
            <a:avLst/>
            <a:gdLst>
              <a:gd name="connsiteX0" fmla="*/ 1 w 18287642"/>
              <a:gd name="connsiteY0" fmla="*/ 5711589 h 6359589"/>
              <a:gd name="connsiteX1" fmla="*/ 648001 w 18287642"/>
              <a:gd name="connsiteY1" fmla="*/ 5711589 h 6359589"/>
              <a:gd name="connsiteX2" fmla="*/ 648001 w 18287642"/>
              <a:gd name="connsiteY2" fmla="*/ 6359589 h 6359589"/>
              <a:gd name="connsiteX3" fmla="*/ 1 w 18287642"/>
              <a:gd name="connsiteY3" fmla="*/ 6359589 h 6359589"/>
              <a:gd name="connsiteX4" fmla="*/ 648001 w 18287642"/>
              <a:gd name="connsiteY4" fmla="*/ 5063589 h 6359589"/>
              <a:gd name="connsiteX5" fmla="*/ 1296001 w 18287642"/>
              <a:gd name="connsiteY5" fmla="*/ 5063589 h 6359589"/>
              <a:gd name="connsiteX6" fmla="*/ 1296001 w 18287642"/>
              <a:gd name="connsiteY6" fmla="*/ 5711589 h 6359589"/>
              <a:gd name="connsiteX7" fmla="*/ 648001 w 18287642"/>
              <a:gd name="connsiteY7" fmla="*/ 5711589 h 6359589"/>
              <a:gd name="connsiteX8" fmla="*/ 16343642 w 18287642"/>
              <a:gd name="connsiteY8" fmla="*/ 0 h 6359589"/>
              <a:gd name="connsiteX9" fmla="*/ 16991642 w 18287642"/>
              <a:gd name="connsiteY9" fmla="*/ 0 h 6359589"/>
              <a:gd name="connsiteX10" fmla="*/ 16991642 w 18287642"/>
              <a:gd name="connsiteY10" fmla="*/ 2453 h 6359589"/>
              <a:gd name="connsiteX11" fmla="*/ 18287642 w 18287642"/>
              <a:gd name="connsiteY11" fmla="*/ 2453 h 6359589"/>
              <a:gd name="connsiteX12" fmla="*/ 18287642 w 18287642"/>
              <a:gd name="connsiteY12" fmla="*/ 4415589 h 6359589"/>
              <a:gd name="connsiteX13" fmla="*/ 1944001 w 18287642"/>
              <a:gd name="connsiteY13" fmla="*/ 4415589 h 6359589"/>
              <a:gd name="connsiteX14" fmla="*/ 1944001 w 18287642"/>
              <a:gd name="connsiteY14" fmla="*/ 5063589 h 6359589"/>
              <a:gd name="connsiteX15" fmla="*/ 1296001 w 18287642"/>
              <a:gd name="connsiteY15" fmla="*/ 5063589 h 6359589"/>
              <a:gd name="connsiteX16" fmla="*/ 1296001 w 18287642"/>
              <a:gd name="connsiteY16" fmla="*/ 4415589 h 6359589"/>
              <a:gd name="connsiteX17" fmla="*/ 648001 w 18287642"/>
              <a:gd name="connsiteY17" fmla="*/ 4415589 h 6359589"/>
              <a:gd name="connsiteX18" fmla="*/ 648001 w 18287642"/>
              <a:gd name="connsiteY18" fmla="*/ 5063589 h 6359589"/>
              <a:gd name="connsiteX19" fmla="*/ 1 w 18287642"/>
              <a:gd name="connsiteY19" fmla="*/ 5063589 h 6359589"/>
              <a:gd name="connsiteX20" fmla="*/ 1 w 18287642"/>
              <a:gd name="connsiteY20" fmla="*/ 4415589 h 6359589"/>
              <a:gd name="connsiteX21" fmla="*/ 0 w 18287642"/>
              <a:gd name="connsiteY21" fmla="*/ 4415589 h 6359589"/>
              <a:gd name="connsiteX22" fmla="*/ 0 w 18287642"/>
              <a:gd name="connsiteY22" fmla="*/ 2453 h 6359589"/>
              <a:gd name="connsiteX23" fmla="*/ 16343642 w 18287642"/>
              <a:gd name="connsiteY23" fmla="*/ 2453 h 635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7642" h="6359589">
                <a:moveTo>
                  <a:pt x="1" y="5711589"/>
                </a:moveTo>
                <a:lnTo>
                  <a:pt x="648001" y="5711589"/>
                </a:lnTo>
                <a:lnTo>
                  <a:pt x="648001" y="6359589"/>
                </a:lnTo>
                <a:lnTo>
                  <a:pt x="1" y="6359589"/>
                </a:lnTo>
                <a:close/>
                <a:moveTo>
                  <a:pt x="648001" y="5063589"/>
                </a:moveTo>
                <a:lnTo>
                  <a:pt x="1296001" y="5063589"/>
                </a:lnTo>
                <a:lnTo>
                  <a:pt x="1296001" y="5711589"/>
                </a:lnTo>
                <a:lnTo>
                  <a:pt x="648001" y="5711589"/>
                </a:lnTo>
                <a:close/>
                <a:moveTo>
                  <a:pt x="16343642" y="0"/>
                </a:moveTo>
                <a:lnTo>
                  <a:pt x="16991642" y="0"/>
                </a:lnTo>
                <a:lnTo>
                  <a:pt x="16991642" y="2453"/>
                </a:lnTo>
                <a:lnTo>
                  <a:pt x="18287642" y="2453"/>
                </a:lnTo>
                <a:lnTo>
                  <a:pt x="18287642" y="4415589"/>
                </a:lnTo>
                <a:lnTo>
                  <a:pt x="1944001" y="4415589"/>
                </a:lnTo>
                <a:lnTo>
                  <a:pt x="1944001" y="5063589"/>
                </a:lnTo>
                <a:lnTo>
                  <a:pt x="1296001" y="5063589"/>
                </a:lnTo>
                <a:lnTo>
                  <a:pt x="1296001" y="4415589"/>
                </a:lnTo>
                <a:lnTo>
                  <a:pt x="648001" y="4415589"/>
                </a:lnTo>
                <a:lnTo>
                  <a:pt x="648001" y="5063589"/>
                </a:lnTo>
                <a:lnTo>
                  <a:pt x="1" y="5063589"/>
                </a:lnTo>
                <a:lnTo>
                  <a:pt x="1" y="4415589"/>
                </a:lnTo>
                <a:lnTo>
                  <a:pt x="0" y="4415589"/>
                </a:lnTo>
                <a:lnTo>
                  <a:pt x="0" y="2453"/>
                </a:lnTo>
                <a:lnTo>
                  <a:pt x="16343642" y="2453"/>
                </a:lnTo>
                <a:close/>
              </a:path>
            </a:pathLst>
          </a:custGeom>
          <a:solidFill>
            <a:schemeClr val="accent1">
              <a:lumMod val="20000"/>
              <a:lumOff val="80000"/>
            </a:schemeClr>
          </a:solidFill>
        </p:spPr>
        <p:txBody>
          <a:bodyPr wrap="square">
            <a:noAutofit/>
          </a:bodyPr>
          <a:lstStyle>
            <a:lvl1pPr>
              <a:defRPr sz="1800" baseline="0"/>
            </a:lvl1pPr>
          </a:lstStyle>
          <a:p>
            <a:r>
              <a:rPr kumimoji="1" lang="en-US" altLang="ja-JP" dirty="0"/>
              <a:t> </a:t>
            </a:r>
          </a:p>
          <a:p>
            <a:endParaRPr kumimoji="1" lang="en-US" altLang="ja-JP" dirty="0"/>
          </a:p>
          <a:p>
            <a:endParaRPr kumimoji="1" lang="en-US" altLang="ja-JP" dirty="0"/>
          </a:p>
          <a:p>
            <a:endParaRPr kumimoji="1" lang="en-US" altLang="ja-JP" dirty="0"/>
          </a:p>
          <a:p>
            <a:r>
              <a:rPr kumimoji="1" lang="en-US" altLang="ja-JP" dirty="0"/>
              <a:t> Insert a wide image</a:t>
            </a:r>
            <a:endParaRPr kumimoji="1" lang="ja-JP" altLang="en-US" dirty="0"/>
          </a:p>
        </p:txBody>
      </p:sp>
      <p:sp>
        <p:nvSpPr>
          <p:cNvPr id="23" name="テキスト プレースホルダー 12"/>
          <p:cNvSpPr>
            <a:spLocks noGrp="1"/>
          </p:cNvSpPr>
          <p:nvPr>
            <p:ph type="body" sz="quarter" idx="12" hasCustomPrompt="1"/>
          </p:nvPr>
        </p:nvSpPr>
        <p:spPr>
          <a:xfrm>
            <a:off x="3387520" y="7535560"/>
            <a:ext cx="11896024" cy="1719629"/>
          </a:xfrm>
        </p:spPr>
        <p:txBody>
          <a:bodyPr anchor="ctr">
            <a:normAutofit/>
          </a:bodyPr>
          <a:lstStyle>
            <a:lvl1pPr>
              <a:spcBef>
                <a:spcPts val="0"/>
              </a:spcBef>
              <a:defRPr sz="2000" baseline="0"/>
            </a:lvl1pPr>
          </a:lstStyle>
          <a:p>
            <a:pPr lvl="0"/>
            <a:r>
              <a:rPr kumimoji="1" lang="en-US" altLang="ja-JP" dirty="0"/>
              <a:t>Text goes here</a:t>
            </a:r>
            <a:endParaRPr kumimoji="1" lang="ja-JP" altLang="en-US" dirty="0"/>
          </a:p>
        </p:txBody>
      </p:sp>
      <p:sp>
        <p:nvSpPr>
          <p:cNvPr id="28" name="テキスト プレースホルダー 12"/>
          <p:cNvSpPr>
            <a:spLocks noGrp="1"/>
          </p:cNvSpPr>
          <p:nvPr>
            <p:ph type="body" sz="quarter" idx="26" hasCustomPrompt="1"/>
          </p:nvPr>
        </p:nvSpPr>
        <p:spPr>
          <a:xfrm>
            <a:off x="0" y="6358977"/>
            <a:ext cx="18287642" cy="943542"/>
          </a:xfrm>
          <a:solidFill>
            <a:schemeClr val="accent1">
              <a:alpha val="50000"/>
            </a:schemeClr>
          </a:solidFill>
        </p:spPr>
        <p:txBody>
          <a:bodyPr anchor="b">
            <a:noAutofit/>
          </a:bodyPr>
          <a:lstStyle>
            <a:lvl1pPr algn="l">
              <a:lnSpc>
                <a:spcPct val="100000"/>
              </a:lnSpc>
              <a:spcBef>
                <a:spcPts val="0"/>
              </a:spcBef>
              <a:defRPr sz="4400" baseline="0">
                <a:solidFill>
                  <a:schemeClr val="bg1"/>
                </a:solidFill>
                <a:latin typeface="Ubuntu Bold" panose="020B0804030602030204" pitchFamily="34" charset="0"/>
              </a:defRPr>
            </a:lvl1pPr>
          </a:lstStyle>
          <a:p>
            <a:pPr lvl="0"/>
            <a:r>
              <a:rPr kumimoji="1" lang="en-US" altLang="ja-JP" dirty="0"/>
              <a:t> </a:t>
            </a:r>
            <a:endParaRPr kumimoji="1" lang="ja-JP" altLang="en-US" dirty="0"/>
          </a:p>
        </p:txBody>
      </p:sp>
      <p:sp>
        <p:nvSpPr>
          <p:cNvPr id="6" name="テキスト プレースホルダー 5"/>
          <p:cNvSpPr>
            <a:spLocks noGrp="1"/>
          </p:cNvSpPr>
          <p:nvPr>
            <p:ph type="body" sz="quarter" idx="24" hasCustomPrompt="1"/>
          </p:nvPr>
        </p:nvSpPr>
        <p:spPr>
          <a:xfrm>
            <a:off x="3011286" y="1878795"/>
            <a:ext cx="3758481" cy="5440643"/>
          </a:xfrm>
          <a:blipFill>
            <a:blip r:embed="rId2"/>
            <a:srcRect/>
            <a:stretch>
              <a:fillRect t="-2" b="-41147"/>
            </a:stretch>
          </a:blipFill>
        </p:spPr>
        <p:txBody>
          <a:bodyPr/>
          <a:lstStyle/>
          <a:p>
            <a:pPr lvl="0"/>
            <a:r>
              <a:rPr kumimoji="1" lang="en-US" altLang="ja-JP" dirty="0"/>
              <a:t> </a:t>
            </a:r>
            <a:endParaRPr kumimoji="1" lang="ja-JP" altLang="en-US" dirty="0"/>
          </a:p>
        </p:txBody>
      </p:sp>
      <p:sp>
        <p:nvSpPr>
          <p:cNvPr id="9" name="図プレースホルダー 8"/>
          <p:cNvSpPr>
            <a:spLocks noGrp="1"/>
          </p:cNvSpPr>
          <p:nvPr>
            <p:ph type="pic" sz="quarter" idx="25" hasCustomPrompt="1"/>
          </p:nvPr>
        </p:nvSpPr>
        <p:spPr>
          <a:xfrm>
            <a:off x="3289579" y="2858733"/>
            <a:ext cx="3201895" cy="4460931"/>
          </a:xfrm>
        </p:spPr>
        <p:txBody>
          <a:bodyPr>
            <a:normAutofit/>
          </a:bodyPr>
          <a:lstStyle>
            <a:lvl1pPr>
              <a:defRPr sz="1800"/>
            </a:lvl1pPr>
          </a:lstStyle>
          <a:p>
            <a:r>
              <a:rPr kumimoji="1" lang="en-US" altLang="ja-JP" dirty="0"/>
              <a:t>Insert an image</a:t>
            </a:r>
            <a:endParaRPr kumimoji="1" lang="ja-JP" altLang="en-US" dirty="0"/>
          </a:p>
        </p:txBody>
      </p:sp>
      <p:sp>
        <p:nvSpPr>
          <p:cNvPr id="27" name="テキスト プレースホルダー 12"/>
          <p:cNvSpPr>
            <a:spLocks noGrp="1"/>
          </p:cNvSpPr>
          <p:nvPr>
            <p:ph type="body" sz="quarter" idx="17" hasCustomPrompt="1"/>
          </p:nvPr>
        </p:nvSpPr>
        <p:spPr>
          <a:xfrm>
            <a:off x="6934200" y="6390747"/>
            <a:ext cx="8363858" cy="882483"/>
          </a:xfrm>
        </p:spPr>
        <p:txBody>
          <a:bodyPr anchor="ctr">
            <a:noAutofit/>
          </a:bodyPr>
          <a:lstStyle>
            <a:lvl1pPr algn="l">
              <a:lnSpc>
                <a:spcPct val="100000"/>
              </a:lnSpc>
              <a:spcBef>
                <a:spcPts val="0"/>
              </a:spcBef>
              <a:defRPr sz="3600" baseline="0">
                <a:solidFill>
                  <a:schemeClr val="bg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xmlns="" val="23517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outVertical)">
                                      <p:cBhvr>
                                        <p:cTn id="18" dur="500"/>
                                        <p:tgtEl>
                                          <p:spTgt spid="2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left)">
                                      <p:cBhvr>
                                        <p:cTn id="22" dur="500"/>
                                        <p:tgtEl>
                                          <p:spTgt spid="27">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25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p:tmplLst>
          <p:tmpl>
            <p:tnLst>
              <p:par>
                <p:cTn presetID="22" presetClass="entr" presetSubtype="8"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8" grpId="0" animBg="1">
        <p:tmplLst>
          <p:tmpl>
            <p:tnLst>
              <p:par>
                <p:cTn presetID="16" presetClass="entr" presetSubtype="37"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barn(outVertical)">
                      <p:cBhvr>
                        <p:cTn dur="500"/>
                        <p:tgtEl>
                          <p:spTgt spid="28"/>
                        </p:tgtEl>
                      </p:cBhvr>
                    </p:animEffect>
                  </p:childTnLst>
                </p:cTn>
              </p:par>
            </p:tnLst>
          </p:tmpl>
        </p:tmplLst>
      </p:bldP>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9" grpId="0"/>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Images, Captions and Text">
    <p:spTree>
      <p:nvGrpSpPr>
        <p:cNvPr id="1" name=""/>
        <p:cNvGrpSpPr/>
        <p:nvPr/>
      </p:nvGrpSpPr>
      <p:grpSpPr>
        <a:xfrm>
          <a:off x="0" y="0"/>
          <a:ext cx="0" cy="0"/>
          <a:chOff x="0" y="0"/>
          <a:chExt cx="0" cy="0"/>
        </a:xfrm>
      </p:grpSpPr>
      <p:sp>
        <p:nvSpPr>
          <p:cNvPr id="12" name="図プレースホルダー 11"/>
          <p:cNvSpPr>
            <a:spLocks noGrp="1"/>
          </p:cNvSpPr>
          <p:nvPr>
            <p:ph type="pic" sz="quarter" idx="18" hasCustomPrompt="1"/>
          </p:nvPr>
        </p:nvSpPr>
        <p:spPr>
          <a:xfrm>
            <a:off x="677134" y="2244696"/>
            <a:ext cx="3178175" cy="5095875"/>
          </a:xfrm>
          <a:solidFill>
            <a:schemeClr val="bg1"/>
          </a:solidFill>
        </p:spPr>
        <p:txBody>
          <a:bodyPr/>
          <a:lstStyle>
            <a:lvl1pPr>
              <a:defRPr/>
            </a:lvl1pPr>
          </a:lstStyle>
          <a:p>
            <a:r>
              <a:rPr kumimoji="1" lang="en-US" altLang="ja-JP" dirty="0"/>
              <a:t>Insert an image</a:t>
            </a:r>
            <a:endParaRPr kumimoji="1" lang="ja-JP" altLang="en-US" dirty="0"/>
          </a:p>
        </p:txBody>
      </p:sp>
      <p:sp>
        <p:nvSpPr>
          <p:cNvPr id="34" name="図プレースホルダー 11"/>
          <p:cNvSpPr>
            <a:spLocks noGrp="1"/>
          </p:cNvSpPr>
          <p:nvPr>
            <p:ph type="pic" sz="quarter" idx="24" hasCustomPrompt="1"/>
          </p:nvPr>
        </p:nvSpPr>
        <p:spPr>
          <a:xfrm>
            <a:off x="7559425" y="2244696"/>
            <a:ext cx="3178175" cy="5095875"/>
          </a:xfrm>
        </p:spPr>
        <p:txBody>
          <a:bodyPr/>
          <a:lstStyle>
            <a:lvl1pPr>
              <a:defRPr/>
            </a:lvl1pPr>
          </a:lstStyle>
          <a:p>
            <a:r>
              <a:rPr kumimoji="1" lang="en-US" altLang="ja-JP" dirty="0"/>
              <a:t>Insert an image</a:t>
            </a:r>
            <a:endParaRPr kumimoji="1" lang="ja-JP" altLang="en-US" dirty="0"/>
          </a:p>
        </p:txBody>
      </p:sp>
      <p:sp>
        <p:nvSpPr>
          <p:cNvPr id="37" name="図プレースホルダー 11"/>
          <p:cNvSpPr>
            <a:spLocks noGrp="1"/>
          </p:cNvSpPr>
          <p:nvPr>
            <p:ph type="pic" sz="quarter" idx="27" hasCustomPrompt="1"/>
          </p:nvPr>
        </p:nvSpPr>
        <p:spPr>
          <a:xfrm>
            <a:off x="11000457" y="2244696"/>
            <a:ext cx="3178175" cy="5095875"/>
          </a:xfrm>
        </p:spPr>
        <p:txBody>
          <a:bodyPr/>
          <a:lstStyle>
            <a:lvl1pPr>
              <a:defRPr/>
            </a:lvl1pPr>
          </a:lstStyle>
          <a:p>
            <a:r>
              <a:rPr kumimoji="1" lang="en-US" altLang="ja-JP" dirty="0"/>
              <a:t>Insert an image</a:t>
            </a:r>
            <a:endParaRPr kumimoji="1" lang="ja-JP" altLang="en-US" dirty="0"/>
          </a:p>
        </p:txBody>
      </p:sp>
      <p:sp>
        <p:nvSpPr>
          <p:cNvPr id="40" name="図プレースホルダー 11"/>
          <p:cNvSpPr>
            <a:spLocks noGrp="1"/>
          </p:cNvSpPr>
          <p:nvPr>
            <p:ph type="pic" sz="quarter" idx="30" hasCustomPrompt="1"/>
          </p:nvPr>
        </p:nvSpPr>
        <p:spPr>
          <a:xfrm>
            <a:off x="14441489" y="2244696"/>
            <a:ext cx="3178175" cy="5095875"/>
          </a:xfrm>
        </p:spPr>
        <p:txBody>
          <a:bodyPr/>
          <a:lstStyle>
            <a:lvl1pPr>
              <a:defRPr/>
            </a:lvl1pPr>
          </a:lstStyle>
          <a:p>
            <a:r>
              <a:rPr kumimoji="1" lang="en-US" altLang="ja-JP" dirty="0"/>
              <a:t>Insert an image</a:t>
            </a:r>
            <a:endParaRPr kumimoji="1" lang="ja-JP" altLang="en-US" dirty="0"/>
          </a:p>
        </p:txBody>
      </p:sp>
      <p:sp>
        <p:nvSpPr>
          <p:cNvPr id="31" name="図プレースホルダー 11"/>
          <p:cNvSpPr>
            <a:spLocks noGrp="1"/>
          </p:cNvSpPr>
          <p:nvPr>
            <p:ph type="pic" sz="quarter" idx="21" hasCustomPrompt="1"/>
          </p:nvPr>
        </p:nvSpPr>
        <p:spPr>
          <a:xfrm>
            <a:off x="4118393" y="2244696"/>
            <a:ext cx="3178175" cy="5095875"/>
          </a:xfrm>
        </p:spPr>
        <p:txBody>
          <a:bodyPr/>
          <a:lstStyle>
            <a:lvl1pPr>
              <a:defRPr/>
            </a:lvl1pPr>
          </a:lstStyle>
          <a:p>
            <a:r>
              <a:rPr kumimoji="1" lang="en-US" altLang="ja-JP" dirty="0"/>
              <a:t>Insert an image</a:t>
            </a:r>
            <a:endParaRPr kumimoji="1" lang="ja-JP" altLang="en-US" dirty="0"/>
          </a:p>
        </p:txBody>
      </p:sp>
      <p:sp>
        <p:nvSpPr>
          <p:cNvPr id="30" name="テキスト プレースホルダー 12"/>
          <p:cNvSpPr>
            <a:spLocks noGrp="1"/>
          </p:cNvSpPr>
          <p:nvPr>
            <p:ph type="body" sz="quarter" idx="20" hasCustomPrompt="1"/>
          </p:nvPr>
        </p:nvSpPr>
        <p:spPr>
          <a:xfrm>
            <a:off x="4117939" y="6593539"/>
            <a:ext cx="3178629" cy="747032"/>
          </a:xfrm>
          <a:solidFill>
            <a:schemeClr val="accent2">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33" name="テキスト プレースホルダー 12"/>
          <p:cNvSpPr>
            <a:spLocks noGrp="1"/>
          </p:cNvSpPr>
          <p:nvPr>
            <p:ph type="body" sz="quarter" idx="23" hasCustomPrompt="1"/>
          </p:nvPr>
        </p:nvSpPr>
        <p:spPr>
          <a:xfrm>
            <a:off x="7558971" y="6593539"/>
            <a:ext cx="3178629" cy="747032"/>
          </a:xfrm>
          <a:solidFill>
            <a:schemeClr val="accent3">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36" name="テキスト プレースホルダー 12"/>
          <p:cNvSpPr>
            <a:spLocks noGrp="1"/>
          </p:cNvSpPr>
          <p:nvPr>
            <p:ph type="body" sz="quarter" idx="26" hasCustomPrompt="1"/>
          </p:nvPr>
        </p:nvSpPr>
        <p:spPr>
          <a:xfrm>
            <a:off x="11000003" y="6593539"/>
            <a:ext cx="3178629" cy="747032"/>
          </a:xfrm>
          <a:solidFill>
            <a:schemeClr val="accent4">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39" name="テキスト プレースホルダー 12"/>
          <p:cNvSpPr>
            <a:spLocks noGrp="1"/>
          </p:cNvSpPr>
          <p:nvPr>
            <p:ph type="body" sz="quarter" idx="29" hasCustomPrompt="1"/>
          </p:nvPr>
        </p:nvSpPr>
        <p:spPr>
          <a:xfrm>
            <a:off x="14441035" y="6593539"/>
            <a:ext cx="3178629" cy="747032"/>
          </a:xfrm>
          <a:solidFill>
            <a:schemeClr val="accent5">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8" name="テキスト プレースホルダー 12"/>
          <p:cNvSpPr>
            <a:spLocks noGrp="1"/>
          </p:cNvSpPr>
          <p:nvPr>
            <p:ph type="body" sz="quarter" idx="17" hasCustomPrompt="1"/>
          </p:nvPr>
        </p:nvSpPr>
        <p:spPr>
          <a:xfrm>
            <a:off x="676907" y="6593539"/>
            <a:ext cx="3178629" cy="747032"/>
          </a:xfrm>
          <a:solidFill>
            <a:schemeClr val="accent1">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41" name="テキスト プレースホルダー 12"/>
          <p:cNvSpPr>
            <a:spLocks noGrp="1"/>
          </p:cNvSpPr>
          <p:nvPr>
            <p:ph type="body" sz="quarter" idx="12"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55464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outVertical)">
                                      <p:cBhvr>
                                        <p:cTn id="11" dur="500"/>
                                        <p:tgtEl>
                                          <p:spTgt spid="28"/>
                                        </p:tgtEl>
                                      </p:cBhvr>
                                    </p:animEffect>
                                  </p:childTnLst>
                                </p:cTn>
                              </p:par>
                            </p:childTnLst>
                          </p:cTn>
                        </p:par>
                        <p:par>
                          <p:cTn id="12" fill="hold">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vertical)">
                                      <p:cBhvr>
                                        <p:cTn id="15" dur="500"/>
                                        <p:tgtEl>
                                          <p:spTgt spid="31"/>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outVertical)">
                                      <p:cBhvr>
                                        <p:cTn id="19" dur="500"/>
                                        <p:tgtEl>
                                          <p:spTgt spid="30"/>
                                        </p:tgtEl>
                                      </p:cBhvr>
                                    </p:animEffect>
                                  </p:childTnLst>
                                </p:cTn>
                              </p:par>
                            </p:childTnLst>
                          </p:cTn>
                        </p:par>
                        <p:par>
                          <p:cTn id="20" fill="hold">
                            <p:stCondLst>
                              <p:cond delay="2000"/>
                            </p:stCondLst>
                            <p:childTnLst>
                              <p:par>
                                <p:cTn id="21" presetID="14" presetClass="entr" presetSubtype="5"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vertical)">
                                      <p:cBhvr>
                                        <p:cTn id="23" dur="500"/>
                                        <p:tgtEl>
                                          <p:spTgt spid="34"/>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outVertical)">
                                      <p:cBhvr>
                                        <p:cTn id="27" dur="500"/>
                                        <p:tgtEl>
                                          <p:spTgt spid="33"/>
                                        </p:tgtEl>
                                      </p:cBhvr>
                                    </p:animEffect>
                                  </p:childTnLst>
                                </p:cTn>
                              </p:par>
                            </p:childTnLst>
                          </p:cTn>
                        </p:par>
                        <p:par>
                          <p:cTn id="28" fill="hold">
                            <p:stCondLst>
                              <p:cond delay="3000"/>
                            </p:stCondLst>
                            <p:childTnLst>
                              <p:par>
                                <p:cTn id="29" presetID="14" presetClass="entr" presetSubtype="5"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vertical)">
                                      <p:cBhvr>
                                        <p:cTn id="31" dur="500"/>
                                        <p:tgtEl>
                                          <p:spTgt spid="37"/>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outVertical)">
                                      <p:cBhvr>
                                        <p:cTn id="35" dur="500"/>
                                        <p:tgtEl>
                                          <p:spTgt spid="36"/>
                                        </p:tgtEl>
                                      </p:cBhvr>
                                    </p:animEffect>
                                  </p:childTnLst>
                                </p:cTn>
                              </p:par>
                            </p:childTnLst>
                          </p:cTn>
                        </p:par>
                        <p:par>
                          <p:cTn id="36" fill="hold">
                            <p:stCondLst>
                              <p:cond delay="4000"/>
                            </p:stCondLst>
                            <p:childTnLst>
                              <p:par>
                                <p:cTn id="37" presetID="14" presetClass="entr" presetSubtype="5"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vertical)">
                                      <p:cBhvr>
                                        <p:cTn id="39" dur="500"/>
                                        <p:tgtEl>
                                          <p:spTgt spid="40"/>
                                        </p:tgtEl>
                                      </p:cBhvr>
                                    </p:animEffect>
                                  </p:childTnLst>
                                </p:cTn>
                              </p:par>
                            </p:childTnLst>
                          </p:cTn>
                        </p:par>
                        <p:par>
                          <p:cTn id="40" fill="hold">
                            <p:stCondLst>
                              <p:cond delay="4500"/>
                            </p:stCondLst>
                            <p:childTnLst>
                              <p:par>
                                <p:cTn id="41" presetID="16" presetClass="entr" presetSubtype="37"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arn(outVertical)">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25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 grpId="0"/>
      <p:bldP spid="37" grpId="0"/>
      <p:bldP spid="40" grpId="0"/>
      <p:bldP spid="31" grpId="0"/>
      <p:bldP spid="30" grpId="0" animBg="1">
        <p:tmplLst>
          <p:tmpl>
            <p:tnLst>
              <p:par>
                <p:cTn presetID="16" presetClass="entr" presetSubtype="37"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barn(outVertical)">
                      <p:cBhvr>
                        <p:cTn dur="500"/>
                        <p:tgtEl>
                          <p:spTgt spid="30"/>
                        </p:tgtEl>
                      </p:cBhvr>
                    </p:animEffect>
                  </p:childTnLst>
                </p:cTn>
              </p:par>
            </p:tnLst>
          </p:tmpl>
        </p:tmplLst>
      </p:bldP>
      <p:bldP spid="33" grpId="0" animBg="1">
        <p:tmplLst>
          <p:tmpl>
            <p:tnLst>
              <p:par>
                <p:cTn presetID="16" presetClass="entr" presetSubtype="37"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barn(outVertical)">
                      <p:cBhvr>
                        <p:cTn dur="500"/>
                        <p:tgtEl>
                          <p:spTgt spid="33"/>
                        </p:tgtEl>
                      </p:cBhvr>
                    </p:animEffect>
                  </p:childTnLst>
                </p:cTn>
              </p:par>
            </p:tnLst>
          </p:tmpl>
        </p:tmplLst>
      </p:bldP>
      <p:bldP spid="36" grpId="0" animBg="1">
        <p:tmplLst>
          <p:tmpl>
            <p:tnLst>
              <p:par>
                <p:cTn presetID="16" presetClass="entr" presetSubtype="37"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barn(outVertical)">
                      <p:cBhvr>
                        <p:cTn dur="500"/>
                        <p:tgtEl>
                          <p:spTgt spid="36"/>
                        </p:tgtEl>
                      </p:cBhvr>
                    </p:animEffect>
                  </p:childTnLst>
                </p:cTn>
              </p:par>
            </p:tnLst>
          </p:tmpl>
        </p:tmplLst>
      </p:bldP>
      <p:bldP spid="39" grpId="0" animBg="1">
        <p:tmplLst>
          <p:tmpl>
            <p:tnLst>
              <p:par>
                <p:cTn presetID="16" presetClass="entr" presetSubtype="37"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barn(outVertical)">
                      <p:cBhvr>
                        <p:cTn dur="500"/>
                        <p:tgtEl>
                          <p:spTgt spid="39"/>
                        </p:tgtEl>
                      </p:cBhvr>
                    </p:animEffect>
                  </p:childTnLst>
                </p:cTn>
              </p:par>
            </p:tnLst>
          </p:tmpl>
        </p:tmplLst>
      </p:bldP>
      <p:bldP spid="28" grpId="0" animBg="1">
        <p:tmplLst>
          <p:tmpl>
            <p:tnLst>
              <p:par>
                <p:cTn presetID="16" presetClass="entr" presetSubtype="37"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barn(outVertical)">
                      <p:cBhvr>
                        <p:cTn dur="500"/>
                        <p:tgtEl>
                          <p:spTgt spid="28"/>
                        </p:tgtEl>
                      </p:cBhvr>
                    </p:animEffect>
                  </p:childTnLst>
                </p:cTn>
              </p:par>
            </p:tnLst>
          </p:tmpl>
        </p:tmplLst>
      </p:bldP>
      <p:bldP spid="41" grpId="0">
        <p:tmplLst>
          <p:tmpl>
            <p:tnLst>
              <p:par>
                <p:cTn presetID="22" presetClass="entr" presetSubtype="8"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extLst>
    <p:ext uri="{DCECCB84-F9BA-43D5-87BE-67443E8EF086}">
      <p15:sldGuideLst xmlns:p15="http://schemas.microsoft.com/office/powerpoint/2012/main" xmlns="">
        <p15:guide id="1" orient="horz" pos="3239" userDrawn="1">
          <p15:clr>
            <a:srgbClr val="FBAE40"/>
          </p15:clr>
        </p15:guide>
        <p15:guide id="2" pos="57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Square Images &amp; Descriptions">
    <p:spTree>
      <p:nvGrpSpPr>
        <p:cNvPr id="1" name=""/>
        <p:cNvGrpSpPr/>
        <p:nvPr/>
      </p:nvGrpSpPr>
      <p:grpSpPr>
        <a:xfrm>
          <a:off x="0" y="0"/>
          <a:ext cx="0" cy="0"/>
          <a:chOff x="0" y="0"/>
          <a:chExt cx="0" cy="0"/>
        </a:xfrm>
      </p:grpSpPr>
      <p:sp>
        <p:nvSpPr>
          <p:cNvPr id="51" name="フリーフォーム 50"/>
          <p:cNvSpPr/>
          <p:nvPr userDrawn="1"/>
        </p:nvSpPr>
        <p:spPr>
          <a:xfrm>
            <a:off x="12579336" y="2185597"/>
            <a:ext cx="5364000" cy="3420000"/>
          </a:xfrm>
          <a:custGeom>
            <a:avLst/>
            <a:gdLst>
              <a:gd name="connsiteX0" fmla="*/ 4068000 w 5364000"/>
              <a:gd name="connsiteY0" fmla="*/ 648000 h 3420000"/>
              <a:gd name="connsiteX1" fmla="*/ 4716000 w 5364000"/>
              <a:gd name="connsiteY1" fmla="*/ 648000 h 3420000"/>
              <a:gd name="connsiteX2" fmla="*/ 4716000 w 5364000"/>
              <a:gd name="connsiteY2" fmla="*/ 1296000 h 3420000"/>
              <a:gd name="connsiteX3" fmla="*/ 4068000 w 5364000"/>
              <a:gd name="connsiteY3" fmla="*/ 1296000 h 3420000"/>
              <a:gd name="connsiteX4" fmla="*/ 4716000 w 5364000"/>
              <a:gd name="connsiteY4" fmla="*/ 0 h 3420000"/>
              <a:gd name="connsiteX5" fmla="*/ 5364000 w 5364000"/>
              <a:gd name="connsiteY5" fmla="*/ 0 h 3420000"/>
              <a:gd name="connsiteX6" fmla="*/ 5364000 w 5364000"/>
              <a:gd name="connsiteY6" fmla="*/ 648000 h 3420000"/>
              <a:gd name="connsiteX7" fmla="*/ 4716000 w 5364000"/>
              <a:gd name="connsiteY7" fmla="*/ 648000 h 3420000"/>
              <a:gd name="connsiteX8" fmla="*/ 0 w 5364000"/>
              <a:gd name="connsiteY8" fmla="*/ 0 h 3420000"/>
              <a:gd name="connsiteX9" fmla="*/ 3420000 w 5364000"/>
              <a:gd name="connsiteY9" fmla="*/ 0 h 3420000"/>
              <a:gd name="connsiteX10" fmla="*/ 4068000 w 5364000"/>
              <a:gd name="connsiteY10" fmla="*/ 0 h 3420000"/>
              <a:gd name="connsiteX11" fmla="*/ 4068000 w 5364000"/>
              <a:gd name="connsiteY11" fmla="*/ 648000 h 3420000"/>
              <a:gd name="connsiteX12" fmla="*/ 3420000 w 5364000"/>
              <a:gd name="connsiteY12" fmla="*/ 648000 h 3420000"/>
              <a:gd name="connsiteX13" fmla="*/ 3420000 w 5364000"/>
              <a:gd name="connsiteY13" fmla="*/ 1296000 h 3420000"/>
              <a:gd name="connsiteX14" fmla="*/ 4068000 w 5364000"/>
              <a:gd name="connsiteY14" fmla="*/ 1296000 h 3420000"/>
              <a:gd name="connsiteX15" fmla="*/ 4068000 w 5364000"/>
              <a:gd name="connsiteY15" fmla="*/ 1944000 h 3420000"/>
              <a:gd name="connsiteX16" fmla="*/ 3420000 w 5364000"/>
              <a:gd name="connsiteY16" fmla="*/ 1944000 h 3420000"/>
              <a:gd name="connsiteX17" fmla="*/ 3420000 w 5364000"/>
              <a:gd name="connsiteY17" fmla="*/ 3420000 h 3420000"/>
              <a:gd name="connsiteX18" fmla="*/ 0 w 5364000"/>
              <a:gd name="connsiteY1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64000" h="3420000">
                <a:moveTo>
                  <a:pt x="4068000" y="648000"/>
                </a:moveTo>
                <a:lnTo>
                  <a:pt x="4716000" y="648000"/>
                </a:lnTo>
                <a:lnTo>
                  <a:pt x="4716000" y="1296000"/>
                </a:lnTo>
                <a:lnTo>
                  <a:pt x="4068000" y="1296000"/>
                </a:lnTo>
                <a:close/>
                <a:moveTo>
                  <a:pt x="4716000" y="0"/>
                </a:moveTo>
                <a:lnTo>
                  <a:pt x="5364000" y="0"/>
                </a:lnTo>
                <a:lnTo>
                  <a:pt x="5364000" y="648000"/>
                </a:lnTo>
                <a:lnTo>
                  <a:pt x="4716000" y="648000"/>
                </a:lnTo>
                <a:close/>
                <a:moveTo>
                  <a:pt x="0" y="0"/>
                </a:moveTo>
                <a:lnTo>
                  <a:pt x="3420000" y="0"/>
                </a:lnTo>
                <a:lnTo>
                  <a:pt x="4068000" y="0"/>
                </a:lnTo>
                <a:lnTo>
                  <a:pt x="4068000" y="648000"/>
                </a:lnTo>
                <a:lnTo>
                  <a:pt x="3420000" y="648000"/>
                </a:lnTo>
                <a:lnTo>
                  <a:pt x="3420000" y="1296000"/>
                </a:lnTo>
                <a:lnTo>
                  <a:pt x="4068000" y="1296000"/>
                </a:lnTo>
                <a:lnTo>
                  <a:pt x="4068000" y="1944000"/>
                </a:lnTo>
                <a:lnTo>
                  <a:pt x="3420000" y="1944000"/>
                </a:lnTo>
                <a:lnTo>
                  <a:pt x="3420000" y="3420000"/>
                </a:lnTo>
                <a:lnTo>
                  <a:pt x="0" y="342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5739336" y="2185597"/>
            <a:ext cx="3420000" cy="34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9" name="図プレースホルダー 28"/>
          <p:cNvSpPr>
            <a:spLocks noGrp="1"/>
          </p:cNvSpPr>
          <p:nvPr>
            <p:ph type="pic" sz="quarter" idx="12" hasCustomPrompt="1"/>
          </p:nvPr>
        </p:nvSpPr>
        <p:spPr>
          <a:xfrm>
            <a:off x="2319336" y="2185597"/>
            <a:ext cx="3715275" cy="3420000"/>
          </a:xfrm>
          <a:custGeom>
            <a:avLst/>
            <a:gdLst>
              <a:gd name="connsiteX0" fmla="*/ 0 w 3715275"/>
              <a:gd name="connsiteY0" fmla="*/ 0 h 3420000"/>
              <a:gd name="connsiteX1" fmla="*/ 295275 w 3715275"/>
              <a:gd name="connsiteY1" fmla="*/ 0 h 3420000"/>
              <a:gd name="connsiteX2" fmla="*/ 3420000 w 3715275"/>
              <a:gd name="connsiteY2" fmla="*/ 0 h 3420000"/>
              <a:gd name="connsiteX3" fmla="*/ 3420000 w 3715275"/>
              <a:gd name="connsiteY3" fmla="*/ 1562363 h 3420000"/>
              <a:gd name="connsiteX4" fmla="*/ 3715275 w 3715275"/>
              <a:gd name="connsiteY4" fmla="*/ 1710000 h 3420000"/>
              <a:gd name="connsiteX5" fmla="*/ 3420000 w 3715275"/>
              <a:gd name="connsiteY5" fmla="*/ 1857638 h 3420000"/>
              <a:gd name="connsiteX6" fmla="*/ 3420000 w 3715275"/>
              <a:gd name="connsiteY6" fmla="*/ 3420000 h 3420000"/>
              <a:gd name="connsiteX7" fmla="*/ 295275 w 3715275"/>
              <a:gd name="connsiteY7" fmla="*/ 3420000 h 3420000"/>
              <a:gd name="connsiteX8" fmla="*/ 0 w 3715275"/>
              <a:gd name="connsiteY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5275" h="3420000">
                <a:moveTo>
                  <a:pt x="0" y="0"/>
                </a:moveTo>
                <a:lnTo>
                  <a:pt x="295275" y="0"/>
                </a:lnTo>
                <a:lnTo>
                  <a:pt x="3420000" y="0"/>
                </a:lnTo>
                <a:lnTo>
                  <a:pt x="3420000" y="1562363"/>
                </a:lnTo>
                <a:lnTo>
                  <a:pt x="3715275" y="1710000"/>
                </a:lnTo>
                <a:lnTo>
                  <a:pt x="3420000" y="1857638"/>
                </a:lnTo>
                <a:lnTo>
                  <a:pt x="3420000" y="3420000"/>
                </a:lnTo>
                <a:lnTo>
                  <a:pt x="295275" y="3420000"/>
                </a:lnTo>
                <a:lnTo>
                  <a:pt x="0" y="3420000"/>
                </a:lnTo>
                <a:close/>
              </a:path>
            </a:pathLst>
          </a:custGeom>
          <a:solidFill>
            <a:schemeClr val="accent1">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56" name="フリーフォーム 55"/>
          <p:cNvSpPr/>
          <p:nvPr userDrawn="1"/>
        </p:nvSpPr>
        <p:spPr>
          <a:xfrm>
            <a:off x="375336" y="5605597"/>
            <a:ext cx="5364000" cy="3420000"/>
          </a:xfrm>
          <a:custGeom>
            <a:avLst/>
            <a:gdLst>
              <a:gd name="connsiteX0" fmla="*/ 0 w 5364000"/>
              <a:gd name="connsiteY0" fmla="*/ 2767393 h 3420000"/>
              <a:gd name="connsiteX1" fmla="*/ 648000 w 5364000"/>
              <a:gd name="connsiteY1" fmla="*/ 2767393 h 3420000"/>
              <a:gd name="connsiteX2" fmla="*/ 648000 w 5364000"/>
              <a:gd name="connsiteY2" fmla="*/ 3415393 h 3420000"/>
              <a:gd name="connsiteX3" fmla="*/ 0 w 5364000"/>
              <a:gd name="connsiteY3" fmla="*/ 3415393 h 3420000"/>
              <a:gd name="connsiteX4" fmla="*/ 648000 w 5364000"/>
              <a:gd name="connsiteY4" fmla="*/ 2124000 h 3420000"/>
              <a:gd name="connsiteX5" fmla="*/ 1296000 w 5364000"/>
              <a:gd name="connsiteY5" fmla="*/ 2124000 h 3420000"/>
              <a:gd name="connsiteX6" fmla="*/ 1296000 w 5364000"/>
              <a:gd name="connsiteY6" fmla="*/ 2772000 h 3420000"/>
              <a:gd name="connsiteX7" fmla="*/ 648000 w 5364000"/>
              <a:gd name="connsiteY7" fmla="*/ 2772000 h 3420000"/>
              <a:gd name="connsiteX8" fmla="*/ 1944000 w 5364000"/>
              <a:gd name="connsiteY8" fmla="*/ 0 h 3420000"/>
              <a:gd name="connsiteX9" fmla="*/ 5364000 w 5364000"/>
              <a:gd name="connsiteY9" fmla="*/ 0 h 3420000"/>
              <a:gd name="connsiteX10" fmla="*/ 5364000 w 5364000"/>
              <a:gd name="connsiteY10" fmla="*/ 3420000 h 3420000"/>
              <a:gd name="connsiteX11" fmla="*/ 1944000 w 5364000"/>
              <a:gd name="connsiteY11" fmla="*/ 3420000 h 3420000"/>
              <a:gd name="connsiteX12" fmla="*/ 1296000 w 5364000"/>
              <a:gd name="connsiteY12" fmla="*/ 3420000 h 3420000"/>
              <a:gd name="connsiteX13" fmla="*/ 1296000 w 5364000"/>
              <a:gd name="connsiteY13" fmla="*/ 2772000 h 3420000"/>
              <a:gd name="connsiteX14" fmla="*/ 1944000 w 5364000"/>
              <a:gd name="connsiteY14" fmla="*/ 2772000 h 3420000"/>
              <a:gd name="connsiteX15" fmla="*/ 1944000 w 5364000"/>
              <a:gd name="connsiteY15" fmla="*/ 2124000 h 3420000"/>
              <a:gd name="connsiteX16" fmla="*/ 1296000 w 5364000"/>
              <a:gd name="connsiteY16" fmla="*/ 2124000 h 3420000"/>
              <a:gd name="connsiteX17" fmla="*/ 1296000 w 5364000"/>
              <a:gd name="connsiteY17" fmla="*/ 1476000 h 3420000"/>
              <a:gd name="connsiteX18" fmla="*/ 1944000 w 5364000"/>
              <a:gd name="connsiteY18" fmla="*/ 1476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64000" h="3420000">
                <a:moveTo>
                  <a:pt x="0" y="2767393"/>
                </a:moveTo>
                <a:lnTo>
                  <a:pt x="648000" y="2767393"/>
                </a:lnTo>
                <a:lnTo>
                  <a:pt x="648000" y="3415393"/>
                </a:lnTo>
                <a:lnTo>
                  <a:pt x="0" y="3415393"/>
                </a:lnTo>
                <a:close/>
                <a:moveTo>
                  <a:pt x="648000" y="2124000"/>
                </a:moveTo>
                <a:lnTo>
                  <a:pt x="1296000" y="2124000"/>
                </a:lnTo>
                <a:lnTo>
                  <a:pt x="1296000" y="2772000"/>
                </a:lnTo>
                <a:lnTo>
                  <a:pt x="648000" y="2772000"/>
                </a:lnTo>
                <a:close/>
                <a:moveTo>
                  <a:pt x="1944000" y="0"/>
                </a:moveTo>
                <a:lnTo>
                  <a:pt x="5364000" y="0"/>
                </a:lnTo>
                <a:lnTo>
                  <a:pt x="5364000" y="3420000"/>
                </a:lnTo>
                <a:lnTo>
                  <a:pt x="1944000" y="3420000"/>
                </a:lnTo>
                <a:lnTo>
                  <a:pt x="1296000" y="3420000"/>
                </a:lnTo>
                <a:lnTo>
                  <a:pt x="1296000" y="2772000"/>
                </a:lnTo>
                <a:lnTo>
                  <a:pt x="1944000" y="2772000"/>
                </a:lnTo>
                <a:lnTo>
                  <a:pt x="1944000" y="2124000"/>
                </a:lnTo>
                <a:lnTo>
                  <a:pt x="1296000" y="2124000"/>
                </a:lnTo>
                <a:lnTo>
                  <a:pt x="1296000" y="1476000"/>
                </a:lnTo>
                <a:lnTo>
                  <a:pt x="1944000" y="1476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図プレースホルダー 24"/>
          <p:cNvSpPr>
            <a:spLocks noGrp="1"/>
          </p:cNvSpPr>
          <p:nvPr>
            <p:ph type="pic" sz="quarter" idx="13" hasCustomPrompt="1"/>
          </p:nvPr>
        </p:nvSpPr>
        <p:spPr>
          <a:xfrm>
            <a:off x="5429773" y="5605597"/>
            <a:ext cx="3729563" cy="3420000"/>
          </a:xfrm>
          <a:custGeom>
            <a:avLst/>
            <a:gdLst>
              <a:gd name="connsiteX0" fmla="*/ 309563 w 3729563"/>
              <a:gd name="connsiteY0" fmla="*/ 0 h 3420000"/>
              <a:gd name="connsiteX1" fmla="*/ 3420000 w 3729563"/>
              <a:gd name="connsiteY1" fmla="*/ 0 h 3420000"/>
              <a:gd name="connsiteX2" fmla="*/ 3729563 w 3729563"/>
              <a:gd name="connsiteY2" fmla="*/ 0 h 3420000"/>
              <a:gd name="connsiteX3" fmla="*/ 3729563 w 3729563"/>
              <a:gd name="connsiteY3" fmla="*/ 3420000 h 3420000"/>
              <a:gd name="connsiteX4" fmla="*/ 3420000 w 3729563"/>
              <a:gd name="connsiteY4" fmla="*/ 3420000 h 3420000"/>
              <a:gd name="connsiteX5" fmla="*/ 309563 w 3729563"/>
              <a:gd name="connsiteY5" fmla="*/ 3420000 h 3420000"/>
              <a:gd name="connsiteX6" fmla="*/ 309563 w 3729563"/>
              <a:gd name="connsiteY6" fmla="*/ 1864782 h 3420000"/>
              <a:gd name="connsiteX7" fmla="*/ 0 w 3729563"/>
              <a:gd name="connsiteY7" fmla="*/ 1710000 h 3420000"/>
              <a:gd name="connsiteX8" fmla="*/ 309563 w 3729563"/>
              <a:gd name="connsiteY8" fmla="*/ 1555219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563" h="3420000">
                <a:moveTo>
                  <a:pt x="309563" y="0"/>
                </a:moveTo>
                <a:lnTo>
                  <a:pt x="3420000" y="0"/>
                </a:lnTo>
                <a:lnTo>
                  <a:pt x="3729563" y="0"/>
                </a:lnTo>
                <a:lnTo>
                  <a:pt x="3729563" y="3420000"/>
                </a:lnTo>
                <a:lnTo>
                  <a:pt x="3420000" y="3420000"/>
                </a:lnTo>
                <a:lnTo>
                  <a:pt x="309563" y="3420000"/>
                </a:lnTo>
                <a:lnTo>
                  <a:pt x="309563" y="1864782"/>
                </a:lnTo>
                <a:lnTo>
                  <a:pt x="0" y="1710000"/>
                </a:lnTo>
                <a:lnTo>
                  <a:pt x="309563" y="1555219"/>
                </a:lnTo>
                <a:close/>
              </a:path>
            </a:pathLst>
          </a:custGeom>
          <a:solidFill>
            <a:schemeClr val="accent5">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35" name="図プレースホルダー 34"/>
          <p:cNvSpPr>
            <a:spLocks noGrp="1"/>
          </p:cNvSpPr>
          <p:nvPr>
            <p:ph type="pic" sz="quarter" idx="14" hasCustomPrompt="1"/>
          </p:nvPr>
        </p:nvSpPr>
        <p:spPr>
          <a:xfrm>
            <a:off x="9159336" y="2185597"/>
            <a:ext cx="3715275" cy="3420000"/>
          </a:xfrm>
          <a:custGeom>
            <a:avLst/>
            <a:gdLst>
              <a:gd name="connsiteX0" fmla="*/ 0 w 3715275"/>
              <a:gd name="connsiteY0" fmla="*/ 0 h 3420000"/>
              <a:gd name="connsiteX1" fmla="*/ 295275 w 3715275"/>
              <a:gd name="connsiteY1" fmla="*/ 0 h 3420000"/>
              <a:gd name="connsiteX2" fmla="*/ 3420000 w 3715275"/>
              <a:gd name="connsiteY2" fmla="*/ 0 h 3420000"/>
              <a:gd name="connsiteX3" fmla="*/ 3420000 w 3715275"/>
              <a:gd name="connsiteY3" fmla="*/ 1562363 h 3420000"/>
              <a:gd name="connsiteX4" fmla="*/ 3715275 w 3715275"/>
              <a:gd name="connsiteY4" fmla="*/ 1710000 h 3420000"/>
              <a:gd name="connsiteX5" fmla="*/ 3420000 w 3715275"/>
              <a:gd name="connsiteY5" fmla="*/ 1857638 h 3420000"/>
              <a:gd name="connsiteX6" fmla="*/ 3420000 w 3715275"/>
              <a:gd name="connsiteY6" fmla="*/ 3420000 h 3420000"/>
              <a:gd name="connsiteX7" fmla="*/ 295275 w 3715275"/>
              <a:gd name="connsiteY7" fmla="*/ 3420000 h 3420000"/>
              <a:gd name="connsiteX8" fmla="*/ 0 w 3715275"/>
              <a:gd name="connsiteY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5275" h="3420000">
                <a:moveTo>
                  <a:pt x="0" y="0"/>
                </a:moveTo>
                <a:lnTo>
                  <a:pt x="295275" y="0"/>
                </a:lnTo>
                <a:lnTo>
                  <a:pt x="3420000" y="0"/>
                </a:lnTo>
                <a:lnTo>
                  <a:pt x="3420000" y="1562363"/>
                </a:lnTo>
                <a:lnTo>
                  <a:pt x="3715275" y="1710000"/>
                </a:lnTo>
                <a:lnTo>
                  <a:pt x="3420000" y="1857638"/>
                </a:lnTo>
                <a:lnTo>
                  <a:pt x="3420000" y="3420000"/>
                </a:lnTo>
                <a:lnTo>
                  <a:pt x="295275" y="3420000"/>
                </a:lnTo>
                <a:lnTo>
                  <a:pt x="0" y="3420000"/>
                </a:lnTo>
                <a:close/>
              </a:path>
            </a:pathLst>
          </a:custGeom>
          <a:solidFill>
            <a:schemeClr val="accent2">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38" name="正方形/長方形 37"/>
          <p:cNvSpPr/>
          <p:nvPr userDrawn="1"/>
        </p:nvSpPr>
        <p:spPr>
          <a:xfrm>
            <a:off x="9159336" y="5605597"/>
            <a:ext cx="3420000" cy="34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図プレースホルダー 41"/>
          <p:cNvSpPr>
            <a:spLocks noGrp="1"/>
          </p:cNvSpPr>
          <p:nvPr>
            <p:ph type="pic" sz="quarter" idx="15" hasCustomPrompt="1"/>
          </p:nvPr>
        </p:nvSpPr>
        <p:spPr>
          <a:xfrm>
            <a:off x="12269773" y="5605597"/>
            <a:ext cx="3729563" cy="3420000"/>
          </a:xfrm>
          <a:custGeom>
            <a:avLst/>
            <a:gdLst>
              <a:gd name="connsiteX0" fmla="*/ 309563 w 3729563"/>
              <a:gd name="connsiteY0" fmla="*/ 0 h 3420000"/>
              <a:gd name="connsiteX1" fmla="*/ 3420000 w 3729563"/>
              <a:gd name="connsiteY1" fmla="*/ 0 h 3420000"/>
              <a:gd name="connsiteX2" fmla="*/ 3729563 w 3729563"/>
              <a:gd name="connsiteY2" fmla="*/ 0 h 3420000"/>
              <a:gd name="connsiteX3" fmla="*/ 3729563 w 3729563"/>
              <a:gd name="connsiteY3" fmla="*/ 3420000 h 3420000"/>
              <a:gd name="connsiteX4" fmla="*/ 3420000 w 3729563"/>
              <a:gd name="connsiteY4" fmla="*/ 3420000 h 3420000"/>
              <a:gd name="connsiteX5" fmla="*/ 309563 w 3729563"/>
              <a:gd name="connsiteY5" fmla="*/ 3420000 h 3420000"/>
              <a:gd name="connsiteX6" fmla="*/ 309563 w 3729563"/>
              <a:gd name="connsiteY6" fmla="*/ 1864782 h 3420000"/>
              <a:gd name="connsiteX7" fmla="*/ 0 w 3729563"/>
              <a:gd name="connsiteY7" fmla="*/ 1710000 h 3420000"/>
              <a:gd name="connsiteX8" fmla="*/ 309563 w 3729563"/>
              <a:gd name="connsiteY8" fmla="*/ 1555219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563" h="3420000">
                <a:moveTo>
                  <a:pt x="309563" y="0"/>
                </a:moveTo>
                <a:lnTo>
                  <a:pt x="3420000" y="0"/>
                </a:lnTo>
                <a:lnTo>
                  <a:pt x="3729563" y="0"/>
                </a:lnTo>
                <a:lnTo>
                  <a:pt x="3729563" y="3420000"/>
                </a:lnTo>
                <a:lnTo>
                  <a:pt x="3420000" y="3420000"/>
                </a:lnTo>
                <a:lnTo>
                  <a:pt x="309563" y="3420000"/>
                </a:lnTo>
                <a:lnTo>
                  <a:pt x="309563" y="1864782"/>
                </a:lnTo>
                <a:lnTo>
                  <a:pt x="0" y="1710000"/>
                </a:lnTo>
                <a:lnTo>
                  <a:pt x="309563" y="1555219"/>
                </a:lnTo>
                <a:close/>
              </a:path>
            </a:pathLst>
          </a:custGeom>
          <a:solidFill>
            <a:schemeClr val="accent3">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43" name="テキスト プレースホルダー 12"/>
          <p:cNvSpPr>
            <a:spLocks noGrp="1"/>
          </p:cNvSpPr>
          <p:nvPr>
            <p:ph type="body" sz="quarter" idx="16" hasCustomPrompt="1"/>
          </p:nvPr>
        </p:nvSpPr>
        <p:spPr>
          <a:xfrm>
            <a:off x="6129340" y="2535627"/>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45" name="テキスト プレースホルダー 12"/>
          <p:cNvSpPr>
            <a:spLocks noGrp="1"/>
          </p:cNvSpPr>
          <p:nvPr>
            <p:ph type="body" sz="quarter" idx="17" hasCustomPrompt="1"/>
          </p:nvPr>
        </p:nvSpPr>
        <p:spPr>
          <a:xfrm>
            <a:off x="12882017" y="2535627"/>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46" name="テキスト プレースホルダー 12"/>
          <p:cNvSpPr>
            <a:spLocks noGrp="1"/>
          </p:cNvSpPr>
          <p:nvPr>
            <p:ph type="body" sz="quarter" idx="18" hasCustomPrompt="1"/>
          </p:nvPr>
        </p:nvSpPr>
        <p:spPr>
          <a:xfrm>
            <a:off x="2553746" y="5934203"/>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9415462" y="5934203"/>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375680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14" dur="500"/>
                                        <p:tgtEl>
                                          <p:spTgt spid="43">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25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par>
                          <p:cTn id="19" fill="hold">
                            <p:stCondLst>
                              <p:cond delay="1750"/>
                            </p:stCondLst>
                            <p:childTnLst>
                              <p:par>
                                <p:cTn id="20" presetID="14" presetClass="entr" presetSubtype="1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randombar(horizontal)">
                                      <p:cBhvr>
                                        <p:cTn id="22" dur="500"/>
                                        <p:tgtEl>
                                          <p:spTgt spid="5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randombar(horizontal)">
                                      <p:cBhvr>
                                        <p:cTn id="25" dur="500"/>
                                        <p:tgtEl>
                                          <p:spTgt spid="45">
                                            <p:txEl>
                                              <p:pRg st="0" end="0"/>
                                            </p:txEl>
                                          </p:spTgt>
                                        </p:tgtEl>
                                      </p:cBhvr>
                                    </p:animEffect>
                                  </p:childTnLst>
                                </p:cTn>
                              </p:par>
                            </p:childTnLst>
                          </p:cTn>
                        </p:par>
                        <p:par>
                          <p:cTn id="26" fill="hold">
                            <p:stCondLst>
                              <p:cond delay="2250"/>
                            </p:stCondLst>
                            <p:childTnLst>
                              <p:par>
                                <p:cTn id="27" presetID="22" presetClass="entr" presetSubtype="2" fill="hold" grpId="0" nodeType="afterEffect">
                                  <p:stCondLst>
                                    <p:cond delay="250"/>
                                  </p:stCondLst>
                                  <p:childTnLst>
                                    <p:set>
                                      <p:cBhvr>
                                        <p:cTn id="28" dur="1" fill="hold">
                                          <p:stCondLst>
                                            <p:cond delay="0"/>
                                          </p:stCondLst>
                                        </p:cTn>
                                        <p:tgtEl>
                                          <p:spTgt spid="42"/>
                                        </p:tgtEl>
                                        <p:attrNameLst>
                                          <p:attrName>style.visibility</p:attrName>
                                        </p:attrNameLst>
                                      </p:cBhvr>
                                      <p:to>
                                        <p:strVal val="visible"/>
                                      </p:to>
                                    </p:set>
                                    <p:animEffect transition="in" filter="wipe(right)">
                                      <p:cBhvr>
                                        <p:cTn id="29" dur="500"/>
                                        <p:tgtEl>
                                          <p:spTgt spid="4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randombar(horizontal)">
                                      <p:cBhvr>
                                        <p:cTn id="33" dur="500"/>
                                        <p:tgtEl>
                                          <p:spTgt spid="3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7">
                                            <p:txEl>
                                              <p:pRg st="0" end="0"/>
                                            </p:txEl>
                                          </p:spTgt>
                                        </p:tgtEl>
                                        <p:attrNameLst>
                                          <p:attrName>style.visibility</p:attrName>
                                        </p:attrNameLst>
                                      </p:cBhvr>
                                      <p:to>
                                        <p:strVal val="visible"/>
                                      </p:to>
                                    </p:set>
                                    <p:animEffect transition="in" filter="randombar(horizontal)">
                                      <p:cBhvr>
                                        <p:cTn id="36" dur="500"/>
                                        <p:tgtEl>
                                          <p:spTgt spid="47">
                                            <p:txEl>
                                              <p:pRg st="0" end="0"/>
                                            </p:txEl>
                                          </p:spTgt>
                                        </p:tgtEl>
                                      </p:cBhvr>
                                    </p:animEffect>
                                  </p:childTnLst>
                                </p:cTn>
                              </p:par>
                            </p:childTnLst>
                          </p:cTn>
                        </p:par>
                        <p:par>
                          <p:cTn id="37" fill="hold">
                            <p:stCondLst>
                              <p:cond delay="3500"/>
                            </p:stCondLst>
                            <p:childTnLst>
                              <p:par>
                                <p:cTn id="38" presetID="22" presetClass="entr" presetSubtype="2" fill="hold" grpId="0" nodeType="afterEffect">
                                  <p:stCondLst>
                                    <p:cond delay="250"/>
                                  </p:stCondLst>
                                  <p:childTnLst>
                                    <p:set>
                                      <p:cBhvr>
                                        <p:cTn id="39" dur="1" fill="hold">
                                          <p:stCondLst>
                                            <p:cond delay="0"/>
                                          </p:stCondLst>
                                        </p:cTn>
                                        <p:tgtEl>
                                          <p:spTgt spid="25"/>
                                        </p:tgtEl>
                                        <p:attrNameLst>
                                          <p:attrName>style.visibility</p:attrName>
                                        </p:attrNameLst>
                                      </p:cBhvr>
                                      <p:to>
                                        <p:strVal val="visible"/>
                                      </p:to>
                                    </p:set>
                                    <p:animEffect transition="in" filter="wipe(right)">
                                      <p:cBhvr>
                                        <p:cTn id="40" dur="500"/>
                                        <p:tgtEl>
                                          <p:spTgt spid="25"/>
                                        </p:tgtEl>
                                      </p:cBhvr>
                                    </p:animEffect>
                                  </p:childTnLst>
                                </p:cTn>
                              </p:par>
                            </p:childTnLst>
                          </p:cTn>
                        </p:par>
                        <p:par>
                          <p:cTn id="41" fill="hold">
                            <p:stCondLst>
                              <p:cond delay="4250"/>
                            </p:stCondLst>
                            <p:childTnLst>
                              <p:par>
                                <p:cTn id="42" presetID="14" presetClass="entr" presetSubtype="1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randombar(horizontal)">
                                      <p:cBhvr>
                                        <p:cTn id="44" dur="500"/>
                                        <p:tgtEl>
                                          <p:spTgt spid="5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47"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7" grpId="0" animBg="1"/>
      <p:bldP spid="29" grpId="0" animBg="1"/>
      <p:bldP spid="56" grpId="0" animBg="1"/>
      <p:bldP spid="25" grpId="0" animBg="1"/>
      <p:bldP spid="35" grpId="0" animBg="1"/>
      <p:bldP spid="38" grpId="0" animBg="1"/>
      <p:bldP spid="42" grpId="0" animBg="1"/>
      <p:bldP spid="43" grpId="0" build="p">
        <p:tmplLst>
          <p:tmpl lvl="1">
            <p:tnLst>
              <p:par>
                <p:cTn presetID="14" presetClass="entr" presetSubtype="1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randombar(horizontal)">
                      <p:cBhvr>
                        <p:cTn dur="500"/>
                        <p:tgtEl>
                          <p:spTgt spid="43"/>
                        </p:tgtEl>
                      </p:cBhvr>
                    </p:animEffect>
                  </p:childTnLst>
                </p:cTn>
              </p:par>
            </p:tnLst>
          </p:tmpl>
        </p:tmplLst>
      </p:bldP>
      <p:bldP spid="45" grpId="0" build="p">
        <p:tmplLst>
          <p:tmpl lvl="1">
            <p:tnLst>
              <p:par>
                <p:cTn presetID="14" presetClass="entr" presetSubtype="1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randombar(horizontal)">
                      <p:cBhvr>
                        <p:cTn dur="500"/>
                        <p:tgtEl>
                          <p:spTgt spid="45"/>
                        </p:tgtEl>
                      </p:cBhvr>
                    </p:animEffect>
                  </p:childTnLst>
                </p:cTn>
              </p:par>
            </p:tnLst>
          </p:tmpl>
        </p:tmplLst>
      </p:bldP>
      <p:bldP spid="46" grpId="0" build="p">
        <p:tmplLst>
          <p:tmpl lvl="1">
            <p:tnLst>
              <p:par>
                <p:cTn presetID="14" presetClass="entr" presetSubtype="1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randombar(horizontal)">
                      <p:cBhvr>
                        <p:cTn dur="500"/>
                        <p:tgtEl>
                          <p:spTgt spid="46"/>
                        </p:tgtEl>
                      </p:cBhvr>
                    </p:animEffect>
                  </p:childTnLst>
                </p:cTn>
              </p:par>
            </p:tnLst>
          </p:tmpl>
        </p:tmplLst>
      </p:bldP>
      <p:bldP spid="47" grpId="0" build="p">
        <p:tmplLst>
          <p:tmpl lvl="1">
            <p:tnLst>
              <p:par>
                <p:cTn presetID="14" presetClass="entr" presetSubtype="1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randombar(horizontal)">
                      <p:cBhvr>
                        <p:cTn dur="500"/>
                        <p:tgtEl>
                          <p:spTgt spid="47"/>
                        </p:tgtEl>
                      </p:cBhvr>
                    </p:animEffect>
                  </p:childTnLst>
                </p:cTn>
              </p:par>
            </p:tnLst>
          </p:tmpl>
        </p:tmplLst>
      </p:bldP>
    </p:bldLst>
  </p:timing>
  <p:extLst>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quare Images &amp; Descriptions + 1 Square Image">
    <p:spTree>
      <p:nvGrpSpPr>
        <p:cNvPr id="1" name=""/>
        <p:cNvGrpSpPr/>
        <p:nvPr/>
      </p:nvGrpSpPr>
      <p:grpSpPr>
        <a:xfrm>
          <a:off x="0" y="0"/>
          <a:ext cx="0" cy="0"/>
          <a:chOff x="0" y="0"/>
          <a:chExt cx="0" cy="0"/>
        </a:xfrm>
      </p:grpSpPr>
      <p:sp>
        <p:nvSpPr>
          <p:cNvPr id="19" name="フリーフォーム 18"/>
          <p:cNvSpPr/>
          <p:nvPr userDrawn="1"/>
        </p:nvSpPr>
        <p:spPr>
          <a:xfrm>
            <a:off x="375336" y="5605597"/>
            <a:ext cx="5364000" cy="3420000"/>
          </a:xfrm>
          <a:custGeom>
            <a:avLst/>
            <a:gdLst>
              <a:gd name="connsiteX0" fmla="*/ 0 w 5364000"/>
              <a:gd name="connsiteY0" fmla="*/ 2767393 h 3420000"/>
              <a:gd name="connsiteX1" fmla="*/ 648000 w 5364000"/>
              <a:gd name="connsiteY1" fmla="*/ 2767393 h 3420000"/>
              <a:gd name="connsiteX2" fmla="*/ 648000 w 5364000"/>
              <a:gd name="connsiteY2" fmla="*/ 3415393 h 3420000"/>
              <a:gd name="connsiteX3" fmla="*/ 0 w 5364000"/>
              <a:gd name="connsiteY3" fmla="*/ 3415393 h 3420000"/>
              <a:gd name="connsiteX4" fmla="*/ 648000 w 5364000"/>
              <a:gd name="connsiteY4" fmla="*/ 2124000 h 3420000"/>
              <a:gd name="connsiteX5" fmla="*/ 1296000 w 5364000"/>
              <a:gd name="connsiteY5" fmla="*/ 2124000 h 3420000"/>
              <a:gd name="connsiteX6" fmla="*/ 1296000 w 5364000"/>
              <a:gd name="connsiteY6" fmla="*/ 2772000 h 3420000"/>
              <a:gd name="connsiteX7" fmla="*/ 648000 w 5364000"/>
              <a:gd name="connsiteY7" fmla="*/ 2772000 h 3420000"/>
              <a:gd name="connsiteX8" fmla="*/ 1944000 w 5364000"/>
              <a:gd name="connsiteY8" fmla="*/ 0 h 3420000"/>
              <a:gd name="connsiteX9" fmla="*/ 5364000 w 5364000"/>
              <a:gd name="connsiteY9" fmla="*/ 0 h 3420000"/>
              <a:gd name="connsiteX10" fmla="*/ 5364000 w 5364000"/>
              <a:gd name="connsiteY10" fmla="*/ 3420000 h 3420000"/>
              <a:gd name="connsiteX11" fmla="*/ 1944000 w 5364000"/>
              <a:gd name="connsiteY11" fmla="*/ 3420000 h 3420000"/>
              <a:gd name="connsiteX12" fmla="*/ 1296000 w 5364000"/>
              <a:gd name="connsiteY12" fmla="*/ 3420000 h 3420000"/>
              <a:gd name="connsiteX13" fmla="*/ 1296000 w 5364000"/>
              <a:gd name="connsiteY13" fmla="*/ 2772000 h 3420000"/>
              <a:gd name="connsiteX14" fmla="*/ 1944000 w 5364000"/>
              <a:gd name="connsiteY14" fmla="*/ 2772000 h 3420000"/>
              <a:gd name="connsiteX15" fmla="*/ 1944000 w 5364000"/>
              <a:gd name="connsiteY15" fmla="*/ 2124000 h 3420000"/>
              <a:gd name="connsiteX16" fmla="*/ 1296000 w 5364000"/>
              <a:gd name="connsiteY16" fmla="*/ 2124000 h 3420000"/>
              <a:gd name="connsiteX17" fmla="*/ 1296000 w 5364000"/>
              <a:gd name="connsiteY17" fmla="*/ 1476000 h 3420000"/>
              <a:gd name="connsiteX18" fmla="*/ 1944000 w 5364000"/>
              <a:gd name="connsiteY18" fmla="*/ 1476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64000" h="3420000">
                <a:moveTo>
                  <a:pt x="0" y="2767393"/>
                </a:moveTo>
                <a:lnTo>
                  <a:pt x="648000" y="2767393"/>
                </a:lnTo>
                <a:lnTo>
                  <a:pt x="648000" y="3415393"/>
                </a:lnTo>
                <a:lnTo>
                  <a:pt x="0" y="3415393"/>
                </a:lnTo>
                <a:close/>
                <a:moveTo>
                  <a:pt x="648000" y="2124000"/>
                </a:moveTo>
                <a:lnTo>
                  <a:pt x="1296000" y="2124000"/>
                </a:lnTo>
                <a:lnTo>
                  <a:pt x="1296000" y="2772000"/>
                </a:lnTo>
                <a:lnTo>
                  <a:pt x="648000" y="2772000"/>
                </a:lnTo>
                <a:close/>
                <a:moveTo>
                  <a:pt x="1944000" y="0"/>
                </a:moveTo>
                <a:lnTo>
                  <a:pt x="5364000" y="0"/>
                </a:lnTo>
                <a:lnTo>
                  <a:pt x="5364000" y="3420000"/>
                </a:lnTo>
                <a:lnTo>
                  <a:pt x="1944000" y="3420000"/>
                </a:lnTo>
                <a:lnTo>
                  <a:pt x="1296000" y="3420000"/>
                </a:lnTo>
                <a:lnTo>
                  <a:pt x="1296000" y="2772000"/>
                </a:lnTo>
                <a:lnTo>
                  <a:pt x="1944000" y="2772000"/>
                </a:lnTo>
                <a:lnTo>
                  <a:pt x="1944000" y="2124000"/>
                </a:lnTo>
                <a:lnTo>
                  <a:pt x="1296000" y="2124000"/>
                </a:lnTo>
                <a:lnTo>
                  <a:pt x="1296000" y="1476000"/>
                </a:lnTo>
                <a:lnTo>
                  <a:pt x="1944000" y="1476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5739336" y="2185597"/>
            <a:ext cx="3420000" cy="34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9" name="図プレースホルダー 28"/>
          <p:cNvSpPr>
            <a:spLocks noGrp="1"/>
          </p:cNvSpPr>
          <p:nvPr>
            <p:ph type="pic" sz="quarter" idx="12" hasCustomPrompt="1"/>
          </p:nvPr>
        </p:nvSpPr>
        <p:spPr>
          <a:xfrm>
            <a:off x="2319336" y="2185597"/>
            <a:ext cx="3715275" cy="3420000"/>
          </a:xfrm>
          <a:custGeom>
            <a:avLst/>
            <a:gdLst>
              <a:gd name="connsiteX0" fmla="*/ 0 w 3715275"/>
              <a:gd name="connsiteY0" fmla="*/ 0 h 3420000"/>
              <a:gd name="connsiteX1" fmla="*/ 295275 w 3715275"/>
              <a:gd name="connsiteY1" fmla="*/ 0 h 3420000"/>
              <a:gd name="connsiteX2" fmla="*/ 3420000 w 3715275"/>
              <a:gd name="connsiteY2" fmla="*/ 0 h 3420000"/>
              <a:gd name="connsiteX3" fmla="*/ 3420000 w 3715275"/>
              <a:gd name="connsiteY3" fmla="*/ 1562363 h 3420000"/>
              <a:gd name="connsiteX4" fmla="*/ 3715275 w 3715275"/>
              <a:gd name="connsiteY4" fmla="*/ 1710000 h 3420000"/>
              <a:gd name="connsiteX5" fmla="*/ 3420000 w 3715275"/>
              <a:gd name="connsiteY5" fmla="*/ 1857638 h 3420000"/>
              <a:gd name="connsiteX6" fmla="*/ 3420000 w 3715275"/>
              <a:gd name="connsiteY6" fmla="*/ 3420000 h 3420000"/>
              <a:gd name="connsiteX7" fmla="*/ 295275 w 3715275"/>
              <a:gd name="connsiteY7" fmla="*/ 3420000 h 3420000"/>
              <a:gd name="connsiteX8" fmla="*/ 0 w 3715275"/>
              <a:gd name="connsiteY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5275" h="3420000">
                <a:moveTo>
                  <a:pt x="0" y="0"/>
                </a:moveTo>
                <a:lnTo>
                  <a:pt x="295275" y="0"/>
                </a:lnTo>
                <a:lnTo>
                  <a:pt x="3420000" y="0"/>
                </a:lnTo>
                <a:lnTo>
                  <a:pt x="3420000" y="1562363"/>
                </a:lnTo>
                <a:lnTo>
                  <a:pt x="3715275" y="1710000"/>
                </a:lnTo>
                <a:lnTo>
                  <a:pt x="3420000" y="1857638"/>
                </a:lnTo>
                <a:lnTo>
                  <a:pt x="3420000" y="3420000"/>
                </a:lnTo>
                <a:lnTo>
                  <a:pt x="295275" y="3420000"/>
                </a:lnTo>
                <a:lnTo>
                  <a:pt x="0" y="3420000"/>
                </a:lnTo>
                <a:close/>
              </a:path>
            </a:pathLst>
          </a:custGeom>
          <a:solidFill>
            <a:schemeClr val="accent1">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25" name="図プレースホルダー 24"/>
          <p:cNvSpPr>
            <a:spLocks noGrp="1"/>
          </p:cNvSpPr>
          <p:nvPr>
            <p:ph type="pic" sz="quarter" idx="13" hasCustomPrompt="1"/>
          </p:nvPr>
        </p:nvSpPr>
        <p:spPr>
          <a:xfrm>
            <a:off x="5429773" y="5605597"/>
            <a:ext cx="3729563" cy="3420000"/>
          </a:xfrm>
          <a:custGeom>
            <a:avLst/>
            <a:gdLst>
              <a:gd name="connsiteX0" fmla="*/ 309563 w 3729563"/>
              <a:gd name="connsiteY0" fmla="*/ 0 h 3420000"/>
              <a:gd name="connsiteX1" fmla="*/ 3420000 w 3729563"/>
              <a:gd name="connsiteY1" fmla="*/ 0 h 3420000"/>
              <a:gd name="connsiteX2" fmla="*/ 3729563 w 3729563"/>
              <a:gd name="connsiteY2" fmla="*/ 0 h 3420000"/>
              <a:gd name="connsiteX3" fmla="*/ 3729563 w 3729563"/>
              <a:gd name="connsiteY3" fmla="*/ 3420000 h 3420000"/>
              <a:gd name="connsiteX4" fmla="*/ 3420000 w 3729563"/>
              <a:gd name="connsiteY4" fmla="*/ 3420000 h 3420000"/>
              <a:gd name="connsiteX5" fmla="*/ 309563 w 3729563"/>
              <a:gd name="connsiteY5" fmla="*/ 3420000 h 3420000"/>
              <a:gd name="connsiteX6" fmla="*/ 309563 w 3729563"/>
              <a:gd name="connsiteY6" fmla="*/ 1864782 h 3420000"/>
              <a:gd name="connsiteX7" fmla="*/ 0 w 3729563"/>
              <a:gd name="connsiteY7" fmla="*/ 1710000 h 3420000"/>
              <a:gd name="connsiteX8" fmla="*/ 309563 w 3729563"/>
              <a:gd name="connsiteY8" fmla="*/ 1555219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563" h="3420000">
                <a:moveTo>
                  <a:pt x="309563" y="0"/>
                </a:moveTo>
                <a:lnTo>
                  <a:pt x="3420000" y="0"/>
                </a:lnTo>
                <a:lnTo>
                  <a:pt x="3729563" y="0"/>
                </a:lnTo>
                <a:lnTo>
                  <a:pt x="3729563" y="3420000"/>
                </a:lnTo>
                <a:lnTo>
                  <a:pt x="3420000" y="3420000"/>
                </a:lnTo>
                <a:lnTo>
                  <a:pt x="309563" y="3420000"/>
                </a:lnTo>
                <a:lnTo>
                  <a:pt x="309563" y="1864782"/>
                </a:lnTo>
                <a:lnTo>
                  <a:pt x="0" y="1710000"/>
                </a:lnTo>
                <a:lnTo>
                  <a:pt x="309563" y="1555219"/>
                </a:lnTo>
                <a:close/>
              </a:path>
            </a:pathLst>
          </a:custGeom>
          <a:solidFill>
            <a:schemeClr val="accent5">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43" name="テキスト プレースホルダー 12"/>
          <p:cNvSpPr>
            <a:spLocks noGrp="1"/>
          </p:cNvSpPr>
          <p:nvPr>
            <p:ph type="body" sz="quarter" idx="16" hasCustomPrompt="1"/>
          </p:nvPr>
        </p:nvSpPr>
        <p:spPr>
          <a:xfrm>
            <a:off x="6129340" y="2535627"/>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46" name="テキスト プレースホルダー 12"/>
          <p:cNvSpPr>
            <a:spLocks noGrp="1"/>
          </p:cNvSpPr>
          <p:nvPr>
            <p:ph type="body" sz="quarter" idx="18" hasCustomPrompt="1"/>
          </p:nvPr>
        </p:nvSpPr>
        <p:spPr>
          <a:xfrm>
            <a:off x="2553746" y="5934203"/>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26" name="図プレースホルダー 25"/>
          <p:cNvSpPr>
            <a:spLocks noGrp="1"/>
          </p:cNvSpPr>
          <p:nvPr>
            <p:ph type="pic" sz="quarter" idx="19" hasCustomPrompt="1"/>
          </p:nvPr>
        </p:nvSpPr>
        <p:spPr>
          <a:xfrm>
            <a:off x="9159875" y="2185329"/>
            <a:ext cx="8782949" cy="6839609"/>
          </a:xfrm>
          <a:custGeom>
            <a:avLst/>
            <a:gdLst>
              <a:gd name="connsiteX0" fmla="*/ 7486950 w 8782949"/>
              <a:gd name="connsiteY0" fmla="*/ 648000 h 6839609"/>
              <a:gd name="connsiteX1" fmla="*/ 8134949 w 8782949"/>
              <a:gd name="connsiteY1" fmla="*/ 648000 h 6839609"/>
              <a:gd name="connsiteX2" fmla="*/ 8134949 w 8782949"/>
              <a:gd name="connsiteY2" fmla="*/ 1296000 h 6839609"/>
              <a:gd name="connsiteX3" fmla="*/ 7486950 w 8782949"/>
              <a:gd name="connsiteY3" fmla="*/ 1296000 h 6839609"/>
              <a:gd name="connsiteX4" fmla="*/ 8134949 w 8782949"/>
              <a:gd name="connsiteY4" fmla="*/ 0 h 6839609"/>
              <a:gd name="connsiteX5" fmla="*/ 8782949 w 8782949"/>
              <a:gd name="connsiteY5" fmla="*/ 0 h 6839609"/>
              <a:gd name="connsiteX6" fmla="*/ 8782949 w 8782949"/>
              <a:gd name="connsiteY6" fmla="*/ 648000 h 6839609"/>
              <a:gd name="connsiteX7" fmla="*/ 8134949 w 8782949"/>
              <a:gd name="connsiteY7" fmla="*/ 648000 h 6839609"/>
              <a:gd name="connsiteX8" fmla="*/ 6838950 w 8782949"/>
              <a:gd name="connsiteY8" fmla="*/ 0 h 6839609"/>
              <a:gd name="connsiteX9" fmla="*/ 7486950 w 8782949"/>
              <a:gd name="connsiteY9" fmla="*/ 0 h 6839609"/>
              <a:gd name="connsiteX10" fmla="*/ 7486950 w 8782949"/>
              <a:gd name="connsiteY10" fmla="*/ 648000 h 6839609"/>
              <a:gd name="connsiteX11" fmla="*/ 6838950 w 8782949"/>
              <a:gd name="connsiteY11" fmla="*/ 648000 h 6839609"/>
              <a:gd name="connsiteX12" fmla="*/ 6838950 w 8782949"/>
              <a:gd name="connsiteY12" fmla="*/ 1296000 h 6839609"/>
              <a:gd name="connsiteX13" fmla="*/ 7486950 w 8782949"/>
              <a:gd name="connsiteY13" fmla="*/ 1296000 h 6839609"/>
              <a:gd name="connsiteX14" fmla="*/ 7486950 w 8782949"/>
              <a:gd name="connsiteY14" fmla="*/ 1944000 h 6839609"/>
              <a:gd name="connsiteX15" fmla="*/ 6838950 w 8782949"/>
              <a:gd name="connsiteY15" fmla="*/ 1944000 h 6839609"/>
              <a:gd name="connsiteX16" fmla="*/ 6838950 w 8782949"/>
              <a:gd name="connsiteY16" fmla="*/ 6839609 h 6839609"/>
              <a:gd name="connsiteX17" fmla="*/ 0 w 8782949"/>
              <a:gd name="connsiteY17" fmla="*/ 6839609 h 6839609"/>
              <a:gd name="connsiteX18" fmla="*/ 0 w 8782949"/>
              <a:gd name="connsiteY18" fmla="*/ 659 h 6839609"/>
              <a:gd name="connsiteX19" fmla="*/ 6838950 w 8782949"/>
              <a:gd name="connsiteY19" fmla="*/ 659 h 683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82949" h="6839609">
                <a:moveTo>
                  <a:pt x="7486950" y="648000"/>
                </a:moveTo>
                <a:lnTo>
                  <a:pt x="8134949" y="648000"/>
                </a:lnTo>
                <a:lnTo>
                  <a:pt x="8134949" y="1296000"/>
                </a:lnTo>
                <a:lnTo>
                  <a:pt x="7486950" y="1296000"/>
                </a:lnTo>
                <a:close/>
                <a:moveTo>
                  <a:pt x="8134949" y="0"/>
                </a:moveTo>
                <a:lnTo>
                  <a:pt x="8782949" y="0"/>
                </a:lnTo>
                <a:lnTo>
                  <a:pt x="8782949" y="648000"/>
                </a:lnTo>
                <a:lnTo>
                  <a:pt x="8134949" y="648000"/>
                </a:lnTo>
                <a:close/>
                <a:moveTo>
                  <a:pt x="6838950" y="0"/>
                </a:moveTo>
                <a:lnTo>
                  <a:pt x="7486950" y="0"/>
                </a:lnTo>
                <a:lnTo>
                  <a:pt x="7486950" y="648000"/>
                </a:lnTo>
                <a:lnTo>
                  <a:pt x="6838950" y="648000"/>
                </a:lnTo>
                <a:lnTo>
                  <a:pt x="6838950" y="1296000"/>
                </a:lnTo>
                <a:lnTo>
                  <a:pt x="7486950" y="1296000"/>
                </a:lnTo>
                <a:lnTo>
                  <a:pt x="7486950" y="1944000"/>
                </a:lnTo>
                <a:lnTo>
                  <a:pt x="6838950" y="1944000"/>
                </a:lnTo>
                <a:lnTo>
                  <a:pt x="6838950" y="6839609"/>
                </a:lnTo>
                <a:lnTo>
                  <a:pt x="0" y="6839609"/>
                </a:lnTo>
                <a:lnTo>
                  <a:pt x="0" y="659"/>
                </a:lnTo>
                <a:lnTo>
                  <a:pt x="6838950" y="659"/>
                </a:lnTo>
                <a:close/>
              </a:path>
            </a:pathLst>
          </a:custGeom>
          <a:solidFill>
            <a:schemeClr val="accent3">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xmlns="" val="14321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14" dur="500"/>
                                        <p:tgtEl>
                                          <p:spTgt spid="43">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750"/>
                                        <p:tgtEl>
                                          <p:spTgt spid="26"/>
                                        </p:tgtEl>
                                      </p:cBhvr>
                                    </p:animEffect>
                                  </p:childTnLst>
                                </p:cTn>
                              </p:par>
                            </p:childTnLst>
                          </p:cTn>
                        </p:par>
                        <p:par>
                          <p:cTn id="19" fill="hold">
                            <p:stCondLst>
                              <p:cond delay="1750"/>
                            </p:stCondLst>
                            <p:childTnLst>
                              <p:par>
                                <p:cTn id="20" presetID="22" presetClass="entr" presetSubtype="2" fill="hold" grpId="0" nodeType="afterEffect">
                                  <p:stCondLst>
                                    <p:cond delay="25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29"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29" grpId="0" animBg="1"/>
      <p:bldP spid="25" grpId="0" animBg="1"/>
      <p:bldP spid="43" grpId="0" build="p">
        <p:tmplLst>
          <p:tmpl lvl="1">
            <p:tnLst>
              <p:par>
                <p:cTn presetID="14" presetClass="entr" presetSubtype="1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randombar(horizontal)">
                      <p:cBhvr>
                        <p:cTn dur="500"/>
                        <p:tgtEl>
                          <p:spTgt spid="43"/>
                        </p:tgtEl>
                      </p:cBhvr>
                    </p:animEffect>
                  </p:childTnLst>
                </p:cTn>
              </p:par>
            </p:tnLst>
          </p:tmpl>
        </p:tmplLst>
      </p:bldP>
      <p:bldP spid="46" grpId="0" build="p">
        <p:tmplLst>
          <p:tmpl lvl="1">
            <p:tnLst>
              <p:par>
                <p:cTn presetID="14" presetClass="entr" presetSubtype="1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randombar(horizontal)">
                      <p:cBhvr>
                        <p:cTn dur="500"/>
                        <p:tgtEl>
                          <p:spTgt spid="46"/>
                        </p:tgtEl>
                      </p:cBhvr>
                    </p:animEffect>
                  </p:childTnLst>
                </p:cTn>
              </p:par>
            </p:tnLst>
          </p:tmpl>
        </p:tmplLst>
      </p:bldP>
      <p:bldP spid="26" grpId="0" animBg="1"/>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Laye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6057900" y="9582811"/>
            <a:ext cx="6172200" cy="547603"/>
          </a:xfrm>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正方形/長方形 4"/>
          <p:cNvSpPr/>
          <p:nvPr userDrawn="1"/>
        </p:nvSpPr>
        <p:spPr>
          <a:xfrm>
            <a:off x="7395029" y="6084868"/>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7395029" y="6084868"/>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7395029" y="6084868"/>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7395029" y="6084868"/>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7395028" y="6084867"/>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7395027" y="6084867"/>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12"/>
          <p:cNvSpPr>
            <a:spLocks noGrp="1"/>
          </p:cNvSpPr>
          <p:nvPr>
            <p:ph type="body" sz="quarter" idx="12" hasCustomPrompt="1"/>
          </p:nvPr>
        </p:nvSpPr>
        <p:spPr>
          <a:xfrm>
            <a:off x="12057648" y="7738943"/>
            <a:ext cx="5556584" cy="1118084"/>
          </a:xfrm>
        </p:spPr>
        <p:txBody>
          <a:bodyPr>
            <a:normAutofit/>
          </a:bodyPr>
          <a:lstStyle>
            <a:lvl1pPr marL="0" indent="0" algn="l">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23" name="テキスト プレースホルダー 12"/>
          <p:cNvSpPr>
            <a:spLocks noGrp="1"/>
          </p:cNvSpPr>
          <p:nvPr>
            <p:ph type="body" sz="quarter" idx="17" hasCustomPrompt="1"/>
          </p:nvPr>
        </p:nvSpPr>
        <p:spPr>
          <a:xfrm>
            <a:off x="12057648" y="6885536"/>
            <a:ext cx="5556584"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4" name="正方形/長方形 23"/>
          <p:cNvSpPr/>
          <p:nvPr userDrawn="1"/>
        </p:nvSpPr>
        <p:spPr>
          <a:xfrm>
            <a:off x="12163071" y="7602576"/>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12"/>
          <p:cNvSpPr>
            <a:spLocks noGrp="1"/>
          </p:cNvSpPr>
          <p:nvPr>
            <p:ph type="body" sz="quarter" idx="18" hasCustomPrompt="1"/>
          </p:nvPr>
        </p:nvSpPr>
        <p:spPr>
          <a:xfrm>
            <a:off x="673767" y="7717604"/>
            <a:ext cx="5556584" cy="1118084"/>
          </a:xfrm>
        </p:spPr>
        <p:txBody>
          <a:bodyPr>
            <a:normAutofit/>
          </a:bodyPr>
          <a:lstStyle>
            <a:lvl1pPr marL="0" indent="0" algn="r">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26" name="テキスト プレースホルダー 12"/>
          <p:cNvSpPr>
            <a:spLocks noGrp="1"/>
          </p:cNvSpPr>
          <p:nvPr>
            <p:ph type="body" sz="quarter" idx="19" hasCustomPrompt="1"/>
          </p:nvPr>
        </p:nvSpPr>
        <p:spPr>
          <a:xfrm>
            <a:off x="673767" y="6864197"/>
            <a:ext cx="5556584"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7" name="正方形/長方形 26"/>
          <p:cNvSpPr/>
          <p:nvPr userDrawn="1"/>
        </p:nvSpPr>
        <p:spPr>
          <a:xfrm>
            <a:off x="4297029" y="7581237"/>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29" name="テキスト プレースホルダー 12"/>
          <p:cNvSpPr>
            <a:spLocks noGrp="1"/>
          </p:cNvSpPr>
          <p:nvPr>
            <p:ph type="body" sz="quarter" idx="20" hasCustomPrompt="1"/>
          </p:nvPr>
        </p:nvSpPr>
        <p:spPr>
          <a:xfrm>
            <a:off x="12057648" y="5507500"/>
            <a:ext cx="5556584" cy="1118084"/>
          </a:xfrm>
        </p:spPr>
        <p:txBody>
          <a:bodyPr>
            <a:normAutofit/>
          </a:bodyPr>
          <a:lstStyle>
            <a:lvl1pPr marL="0" indent="0" algn="l">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32" name="テキスト プレースホルダー 12"/>
          <p:cNvSpPr>
            <a:spLocks noGrp="1"/>
          </p:cNvSpPr>
          <p:nvPr>
            <p:ph type="body" sz="quarter" idx="21" hasCustomPrompt="1"/>
          </p:nvPr>
        </p:nvSpPr>
        <p:spPr>
          <a:xfrm>
            <a:off x="12057648" y="4654093"/>
            <a:ext cx="5556584"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12163071" y="537113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12"/>
          <p:cNvSpPr>
            <a:spLocks noGrp="1"/>
          </p:cNvSpPr>
          <p:nvPr>
            <p:ph type="body" sz="quarter" idx="22" hasCustomPrompt="1"/>
          </p:nvPr>
        </p:nvSpPr>
        <p:spPr>
          <a:xfrm>
            <a:off x="673767" y="5486161"/>
            <a:ext cx="5556584" cy="1118084"/>
          </a:xfrm>
        </p:spPr>
        <p:txBody>
          <a:bodyPr>
            <a:normAutofit/>
          </a:bodyPr>
          <a:lstStyle>
            <a:lvl1pPr marL="0" indent="0" algn="r">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23" hasCustomPrompt="1"/>
          </p:nvPr>
        </p:nvSpPr>
        <p:spPr>
          <a:xfrm>
            <a:off x="673767" y="4632754"/>
            <a:ext cx="5556584"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正方形/長方形 42"/>
          <p:cNvSpPr/>
          <p:nvPr userDrawn="1"/>
        </p:nvSpPr>
        <p:spPr>
          <a:xfrm>
            <a:off x="4297029" y="5349794"/>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4" name="テキスト プレースホルダー 12"/>
          <p:cNvSpPr>
            <a:spLocks noGrp="1"/>
          </p:cNvSpPr>
          <p:nvPr>
            <p:ph type="body" sz="quarter" idx="24" hasCustomPrompt="1"/>
          </p:nvPr>
        </p:nvSpPr>
        <p:spPr>
          <a:xfrm>
            <a:off x="12057648" y="3250892"/>
            <a:ext cx="5556584" cy="1118084"/>
          </a:xfrm>
        </p:spPr>
        <p:txBody>
          <a:bodyPr>
            <a:normAutofit/>
          </a:bodyPr>
          <a:lstStyle>
            <a:lvl1pPr marL="0" indent="0" algn="l">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45" name="テキスト プレースホルダー 12"/>
          <p:cNvSpPr>
            <a:spLocks noGrp="1"/>
          </p:cNvSpPr>
          <p:nvPr>
            <p:ph type="body" sz="quarter" idx="25" hasCustomPrompt="1"/>
          </p:nvPr>
        </p:nvSpPr>
        <p:spPr>
          <a:xfrm>
            <a:off x="12057648" y="2397485"/>
            <a:ext cx="5556584"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6" name="正方形/長方形 45"/>
          <p:cNvSpPr/>
          <p:nvPr userDrawn="1"/>
        </p:nvSpPr>
        <p:spPr>
          <a:xfrm>
            <a:off x="12163071" y="3114525"/>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プレースホルダー 12"/>
          <p:cNvSpPr>
            <a:spLocks noGrp="1"/>
          </p:cNvSpPr>
          <p:nvPr>
            <p:ph type="body" sz="quarter" idx="26" hasCustomPrompt="1"/>
          </p:nvPr>
        </p:nvSpPr>
        <p:spPr>
          <a:xfrm>
            <a:off x="673767" y="3250892"/>
            <a:ext cx="5556584" cy="1118084"/>
          </a:xfrm>
        </p:spPr>
        <p:txBody>
          <a:bodyPr>
            <a:normAutofit/>
          </a:bodyPr>
          <a:lstStyle>
            <a:lvl1pPr marL="0" indent="0" algn="r">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51" name="テキスト プレースホルダー 12"/>
          <p:cNvSpPr>
            <a:spLocks noGrp="1"/>
          </p:cNvSpPr>
          <p:nvPr>
            <p:ph type="body" sz="quarter" idx="27" hasCustomPrompt="1"/>
          </p:nvPr>
        </p:nvSpPr>
        <p:spPr>
          <a:xfrm>
            <a:off x="673767" y="2397485"/>
            <a:ext cx="5556584"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2" name="正方形/長方形 51"/>
          <p:cNvSpPr/>
          <p:nvPr userDrawn="1"/>
        </p:nvSpPr>
        <p:spPr>
          <a:xfrm>
            <a:off x="4297029" y="3114525"/>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10" name="直線コネクタ 9"/>
          <p:cNvCxnSpPr>
            <a:endCxn id="23" idx="1"/>
          </p:cNvCxnSpPr>
          <p:nvPr userDrawn="1"/>
        </p:nvCxnSpPr>
        <p:spPr>
          <a:xfrm flipV="1">
            <a:off x="11180893" y="7259052"/>
            <a:ext cx="876755" cy="521405"/>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26" idx="3"/>
          </p:cNvCxnSpPr>
          <p:nvPr userDrawn="1"/>
        </p:nvCxnSpPr>
        <p:spPr>
          <a:xfrm flipV="1">
            <a:off x="6230351" y="7046287"/>
            <a:ext cx="732789" cy="191426"/>
          </a:xfrm>
          <a:prstGeom prst="bentConnector3">
            <a:avLst>
              <a:gd name="adj1"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直線コネクタ 9"/>
          <p:cNvCxnSpPr>
            <a:stCxn id="54" idx="2"/>
            <a:endCxn id="42" idx="3"/>
          </p:cNvCxnSpPr>
          <p:nvPr userDrawn="1"/>
        </p:nvCxnSpPr>
        <p:spPr>
          <a:xfrm rot="10800000">
            <a:off x="6230352" y="5006271"/>
            <a:ext cx="732789" cy="426159"/>
          </a:xfrm>
          <a:prstGeom prst="bentConnector3">
            <a:avLst>
              <a:gd name="adj1" fmla="val 50000"/>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直線コネクタ 9"/>
          <p:cNvCxnSpPr>
            <a:stCxn id="51" idx="3"/>
            <a:endCxn id="56" idx="2"/>
          </p:cNvCxnSpPr>
          <p:nvPr userDrawn="1"/>
        </p:nvCxnSpPr>
        <p:spPr>
          <a:xfrm>
            <a:off x="6230351" y="2771001"/>
            <a:ext cx="732789" cy="1047570"/>
          </a:xfrm>
          <a:prstGeom prst="bentConnector3">
            <a:avLst>
              <a:gd name="adj1" fmla="val 50000"/>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直線コネクタ 9"/>
          <p:cNvCxnSpPr>
            <a:stCxn id="53" idx="6"/>
            <a:endCxn id="32" idx="1"/>
          </p:cNvCxnSpPr>
          <p:nvPr userDrawn="1"/>
        </p:nvCxnSpPr>
        <p:spPr>
          <a:xfrm flipV="1">
            <a:off x="11180893" y="5027609"/>
            <a:ext cx="876755" cy="1165362"/>
          </a:xfrm>
          <a:prstGeom prst="bentConnector3">
            <a:avLst>
              <a:gd name="adj1" fmla="val 500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直線コネクタ 9"/>
          <p:cNvCxnSpPr>
            <a:stCxn id="55" idx="6"/>
            <a:endCxn id="45" idx="1"/>
          </p:cNvCxnSpPr>
          <p:nvPr userDrawn="1"/>
        </p:nvCxnSpPr>
        <p:spPr>
          <a:xfrm flipV="1">
            <a:off x="11180893" y="2771001"/>
            <a:ext cx="876755" cy="1834483"/>
          </a:xfrm>
          <a:prstGeom prst="bentConnector3">
            <a:avLst>
              <a:gd name="adj1" fmla="val 5000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楕円 5"/>
          <p:cNvSpPr/>
          <p:nvPr userDrawn="1"/>
        </p:nvSpPr>
        <p:spPr>
          <a:xfrm>
            <a:off x="6963140" y="6902325"/>
            <a:ext cx="287924" cy="287924"/>
          </a:xfrm>
          <a:prstGeom prst="ellipse">
            <a:avLst/>
          </a:prstGeom>
          <a:solidFill>
            <a:schemeClr val="accent2"/>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p:cNvSpPr/>
          <p:nvPr userDrawn="1"/>
        </p:nvSpPr>
        <p:spPr>
          <a:xfrm>
            <a:off x="10892969" y="6049009"/>
            <a:ext cx="287924" cy="287924"/>
          </a:xfrm>
          <a:prstGeom prst="ellipse">
            <a:avLst/>
          </a:prstGeom>
          <a:solidFill>
            <a:schemeClr val="accent3"/>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p:cNvSpPr/>
          <p:nvPr userDrawn="1"/>
        </p:nvSpPr>
        <p:spPr>
          <a:xfrm>
            <a:off x="6963140" y="5288467"/>
            <a:ext cx="287924" cy="287924"/>
          </a:xfrm>
          <a:prstGeom prst="ellipse">
            <a:avLst/>
          </a:prstGeom>
          <a:solidFill>
            <a:schemeClr val="accent4"/>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p:cNvSpPr/>
          <p:nvPr userDrawn="1"/>
        </p:nvSpPr>
        <p:spPr>
          <a:xfrm>
            <a:off x="10892969" y="4461522"/>
            <a:ext cx="287924" cy="287924"/>
          </a:xfrm>
          <a:prstGeom prst="ellipse">
            <a:avLst/>
          </a:prstGeom>
          <a:solidFill>
            <a:schemeClr val="accent5"/>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p:cNvSpPr/>
          <p:nvPr userDrawn="1"/>
        </p:nvSpPr>
        <p:spPr>
          <a:xfrm>
            <a:off x="6963140" y="3674609"/>
            <a:ext cx="287924" cy="287924"/>
          </a:xfrm>
          <a:prstGeom prst="ellipse">
            <a:avLst/>
          </a:prstGeom>
          <a:solidFill>
            <a:schemeClr val="accent6"/>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userDrawn="1"/>
        </p:nvSpPr>
        <p:spPr>
          <a:xfrm>
            <a:off x="10892969" y="7636495"/>
            <a:ext cx="287924" cy="287924"/>
          </a:xfrm>
          <a:prstGeom prst="ellipse">
            <a:avLst/>
          </a:prstGeom>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93927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1750"/>
                            </p:stCondLst>
                            <p:childTnLst>
                              <p:par>
                                <p:cTn id="30" presetID="10" presetClass="entr" presetSubtype="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par>
                          <p:cTn id="33" fill="hold">
                            <p:stCondLst>
                              <p:cond delay="225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2750"/>
                            </p:stCondLst>
                            <p:childTnLst>
                              <p:par>
                                <p:cTn id="38" presetID="2" presetClass="entr" presetSubtype="4" decel="100000" fill="hold" grpId="0" nodeType="after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1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par>
                          <p:cTn id="46" fill="hold">
                            <p:stCondLst>
                              <p:cond delay="33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par>
                          <p:cTn id="50" fill="hold">
                            <p:stCondLst>
                              <p:cond delay="3850"/>
                            </p:stCondLst>
                            <p:childTnLst>
                              <p:par>
                                <p:cTn id="51" presetID="42" presetClass="path" presetSubtype="0" decel="100000" fill="hold" grpId="1" nodeType="afterEffect">
                                  <p:stCondLst>
                                    <p:cond delay="250"/>
                                  </p:stCondLst>
                                  <p:childTnLst>
                                    <p:animMotion origin="layout" path="M 0 2.72573E-6 L 0 -0.07918 " pathEditMode="relative" rAng="0" ptsTypes="AA">
                                      <p:cBhvr>
                                        <p:cTn id="52" dur="500" fill="hold"/>
                                        <p:tgtEl>
                                          <p:spTgt spid="5"/>
                                        </p:tgtEl>
                                        <p:attrNameLst>
                                          <p:attrName>ppt_x</p:attrName>
                                          <p:attrName>ppt_y</p:attrName>
                                        </p:attrNameLst>
                                      </p:cBhvr>
                                      <p:rCtr x="0" y="-3967"/>
                                    </p:animMotion>
                                  </p:childTnLst>
                                </p:cTn>
                              </p:par>
                            </p:childTnLst>
                          </p:cTn>
                        </p:par>
                        <p:par>
                          <p:cTn id="53" fill="hold">
                            <p:stCondLst>
                              <p:cond delay="4600"/>
                            </p:stCondLst>
                            <p:childTnLst>
                              <p:par>
                                <p:cTn id="54" presetID="10"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par>
                          <p:cTn id="57" fill="hold">
                            <p:stCondLst>
                              <p:cond delay="5100"/>
                            </p:stCondLst>
                            <p:childTnLst>
                              <p:par>
                                <p:cTn id="58" presetID="22" presetClass="entr" presetSubtype="2" fill="hold" nodeType="after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wipe(right)">
                                      <p:cBhvr>
                                        <p:cTn id="60" dur="500"/>
                                        <p:tgtEl>
                                          <p:spTgt spid="59"/>
                                        </p:tgtEl>
                                      </p:cBhvr>
                                    </p:animEffect>
                                  </p:childTnLst>
                                </p:cTn>
                              </p:par>
                            </p:childTnLst>
                          </p:cTn>
                        </p:par>
                        <p:par>
                          <p:cTn id="61" fill="hold">
                            <p:stCondLst>
                              <p:cond delay="5600"/>
                            </p:stCondLst>
                            <p:childTnLst>
                              <p:par>
                                <p:cTn id="62" presetID="2" presetClass="entr" presetSubtype="4" decel="100000" fill="hold" grpId="0" nodeType="afterEffect">
                                  <p:stCondLst>
                                    <p:cond delay="0"/>
                                  </p:stCondLst>
                                  <p:childTnLst>
                                    <p:set>
                                      <p:cBhvr>
                                        <p:cTn id="63" dur="1" fill="hold">
                                          <p:stCondLst>
                                            <p:cond delay="0"/>
                                          </p:stCondLst>
                                        </p:cTn>
                                        <p:tgtEl>
                                          <p:spTgt spid="26">
                                            <p:txEl>
                                              <p:pRg st="0" end="0"/>
                                            </p:txEl>
                                          </p:spTgt>
                                        </p:tgtEl>
                                        <p:attrNameLst>
                                          <p:attrName>style.visibility</p:attrName>
                                        </p:attrNameLst>
                                      </p:cBhvr>
                                      <p:to>
                                        <p:strVal val="visible"/>
                                      </p:to>
                                    </p:set>
                                    <p:anim calcmode="lin" valueType="num">
                                      <p:cBhvr additive="base">
                                        <p:cTn id="6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10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1+#ppt_h/2"/>
                                          </p:val>
                                        </p:tav>
                                        <p:tav tm="100000">
                                          <p:val>
                                            <p:strVal val="#ppt_y"/>
                                          </p:val>
                                        </p:tav>
                                      </p:tavLst>
                                    </p:anim>
                                  </p:childTnLst>
                                </p:cTn>
                              </p:par>
                            </p:childTnLst>
                          </p:cTn>
                        </p:par>
                        <p:par>
                          <p:cTn id="70" fill="hold">
                            <p:stCondLst>
                              <p:cond delay="6200"/>
                            </p:stCondLst>
                            <p:childTnLst>
                              <p:par>
                                <p:cTn id="71" presetID="22" presetClass="entr" presetSubtype="2"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6700"/>
                            </p:stCondLst>
                            <p:childTnLst>
                              <p:par>
                                <p:cTn id="75" presetID="42" presetClass="path" presetSubtype="0" decel="100000" fill="hold" grpId="1" nodeType="afterEffect">
                                  <p:stCondLst>
                                    <p:cond delay="250"/>
                                  </p:stCondLst>
                                  <p:childTnLst>
                                    <p:animMotion origin="layout" path="M 0 2.72573E-6 L 0 -0.15296 " pathEditMode="relative" rAng="0" ptsTypes="AA">
                                      <p:cBhvr>
                                        <p:cTn id="76" dur="500" fill="hold"/>
                                        <p:tgtEl>
                                          <p:spTgt spid="17"/>
                                        </p:tgtEl>
                                        <p:attrNameLst>
                                          <p:attrName>ppt_x</p:attrName>
                                          <p:attrName>ppt_y</p:attrName>
                                        </p:attrNameLst>
                                      </p:cBhvr>
                                      <p:rCtr x="0" y="-7656"/>
                                    </p:animMotion>
                                  </p:childTnLst>
                                </p:cTn>
                              </p:par>
                            </p:childTnLst>
                          </p:cTn>
                        </p:par>
                        <p:par>
                          <p:cTn id="77" fill="hold">
                            <p:stCondLst>
                              <p:cond delay="745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7950"/>
                            </p:stCondLst>
                            <p:childTnLst>
                              <p:par>
                                <p:cTn id="82" presetID="22" presetClass="entr" presetSubtype="8" fill="hold" nodeType="after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wipe(left)">
                                      <p:cBhvr>
                                        <p:cTn id="84" dur="500"/>
                                        <p:tgtEl>
                                          <p:spTgt spid="63"/>
                                        </p:tgtEl>
                                      </p:cBhvr>
                                    </p:animEffect>
                                  </p:childTnLst>
                                </p:cTn>
                              </p:par>
                            </p:childTnLst>
                          </p:cTn>
                        </p:par>
                        <p:par>
                          <p:cTn id="85" fill="hold">
                            <p:stCondLst>
                              <p:cond delay="8450"/>
                            </p:stCondLst>
                            <p:childTnLst>
                              <p:par>
                                <p:cTn id="86" presetID="2" presetClass="entr" presetSubtype="4" decel="100000" fill="hold" grpId="0" nodeType="afterEffect">
                                  <p:stCondLst>
                                    <p:cond delay="0"/>
                                  </p:stCondLst>
                                  <p:childTnLst>
                                    <p:set>
                                      <p:cBhvr>
                                        <p:cTn id="87" dur="1" fill="hold">
                                          <p:stCondLst>
                                            <p:cond delay="0"/>
                                          </p:stCondLst>
                                        </p:cTn>
                                        <p:tgtEl>
                                          <p:spTgt spid="32">
                                            <p:txEl>
                                              <p:pRg st="0" end="0"/>
                                            </p:txEl>
                                          </p:spTgt>
                                        </p:tgtEl>
                                        <p:attrNameLst>
                                          <p:attrName>style.visibility</p:attrName>
                                        </p:attrNameLst>
                                      </p:cBhvr>
                                      <p:to>
                                        <p:strVal val="visible"/>
                                      </p:to>
                                    </p:set>
                                    <p:anim calcmode="lin" valueType="num">
                                      <p:cBhvr additive="base">
                                        <p:cTn id="88"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90" presetID="2" presetClass="entr" presetSubtype="4" decel="100000" fill="hold" grpId="0" nodeType="withEffect">
                                  <p:stCondLst>
                                    <p:cond delay="100"/>
                                  </p:stCondLst>
                                  <p:childTnLst>
                                    <p:set>
                                      <p:cBhvr>
                                        <p:cTn id="91" dur="1" fill="hold">
                                          <p:stCondLst>
                                            <p:cond delay="0"/>
                                          </p:stCondLst>
                                        </p:cTn>
                                        <p:tgtEl>
                                          <p:spTgt spid="35"/>
                                        </p:tgtEl>
                                        <p:attrNameLst>
                                          <p:attrName>style.visibility</p:attrName>
                                        </p:attrNameLst>
                                      </p:cBhvr>
                                      <p:to>
                                        <p:strVal val="visible"/>
                                      </p:to>
                                    </p:set>
                                    <p:anim calcmode="lin" valueType="num">
                                      <p:cBhvr additive="base">
                                        <p:cTn id="92" dur="500" fill="hold"/>
                                        <p:tgtEl>
                                          <p:spTgt spid="35"/>
                                        </p:tgtEl>
                                        <p:attrNameLst>
                                          <p:attrName>ppt_x</p:attrName>
                                        </p:attrNameLst>
                                      </p:cBhvr>
                                      <p:tavLst>
                                        <p:tav tm="0">
                                          <p:val>
                                            <p:strVal val="#ppt_x"/>
                                          </p:val>
                                        </p:tav>
                                        <p:tav tm="100000">
                                          <p:val>
                                            <p:strVal val="#ppt_x"/>
                                          </p:val>
                                        </p:tav>
                                      </p:tavLst>
                                    </p:anim>
                                    <p:anim calcmode="lin" valueType="num">
                                      <p:cBhvr additive="base">
                                        <p:cTn id="93" dur="500" fill="hold"/>
                                        <p:tgtEl>
                                          <p:spTgt spid="35"/>
                                        </p:tgtEl>
                                        <p:attrNameLst>
                                          <p:attrName>ppt_y</p:attrName>
                                        </p:attrNameLst>
                                      </p:cBhvr>
                                      <p:tavLst>
                                        <p:tav tm="0">
                                          <p:val>
                                            <p:strVal val="1+#ppt_h/2"/>
                                          </p:val>
                                        </p:tav>
                                        <p:tav tm="100000">
                                          <p:val>
                                            <p:strVal val="#ppt_y"/>
                                          </p:val>
                                        </p:tav>
                                      </p:tavLst>
                                    </p:anim>
                                  </p:childTnLst>
                                </p:cTn>
                              </p:par>
                            </p:childTnLst>
                          </p:cTn>
                        </p:par>
                        <p:par>
                          <p:cTn id="94" fill="hold">
                            <p:stCondLst>
                              <p:cond delay="9050"/>
                            </p:stCondLst>
                            <p:childTnLst>
                              <p:par>
                                <p:cTn id="95" presetID="22" presetClass="entr" presetSubtype="8"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p:stCondLst>
                              <p:cond delay="9550"/>
                            </p:stCondLst>
                            <p:childTnLst>
                              <p:par>
                                <p:cTn id="99" presetID="42" presetClass="path" presetSubtype="0" decel="100000" fill="hold" grpId="1" nodeType="afterEffect">
                                  <p:stCondLst>
                                    <p:cond delay="250"/>
                                  </p:stCondLst>
                                  <p:childTnLst>
                                    <p:animMotion origin="layout" path="M 0 2.72573E-6 L 0 -0.22843 " pathEditMode="relative" rAng="0" ptsTypes="AA">
                                      <p:cBhvr>
                                        <p:cTn id="100" dur="500" fill="hold"/>
                                        <p:tgtEl>
                                          <p:spTgt spid="18"/>
                                        </p:tgtEl>
                                        <p:attrNameLst>
                                          <p:attrName>ppt_x</p:attrName>
                                          <p:attrName>ppt_y</p:attrName>
                                        </p:attrNameLst>
                                      </p:cBhvr>
                                      <p:rCtr x="0" y="-11422"/>
                                    </p:animMotion>
                                  </p:childTnLst>
                                </p:cTn>
                              </p:par>
                            </p:childTnLst>
                          </p:cTn>
                        </p:par>
                        <p:par>
                          <p:cTn id="101" fill="hold">
                            <p:stCondLst>
                              <p:cond delay="1030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10800"/>
                            </p:stCondLst>
                            <p:childTnLst>
                              <p:par>
                                <p:cTn id="106" presetID="22" presetClass="entr" presetSubtype="2" fill="hold"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right)">
                                      <p:cBhvr>
                                        <p:cTn id="108" dur="500"/>
                                        <p:tgtEl>
                                          <p:spTgt spid="60"/>
                                        </p:tgtEl>
                                      </p:cBhvr>
                                    </p:animEffect>
                                  </p:childTnLst>
                                </p:cTn>
                              </p:par>
                            </p:childTnLst>
                          </p:cTn>
                        </p:par>
                        <p:par>
                          <p:cTn id="109" fill="hold">
                            <p:stCondLst>
                              <p:cond delay="11300"/>
                            </p:stCondLst>
                            <p:childTnLst>
                              <p:par>
                                <p:cTn id="110" presetID="2" presetClass="entr" presetSubtype="4" decel="100000" fill="hold" grpId="0" nodeType="afterEffect">
                                  <p:stCondLst>
                                    <p:cond delay="0"/>
                                  </p:stCondLst>
                                  <p:childTnLst>
                                    <p:set>
                                      <p:cBhvr>
                                        <p:cTn id="111" dur="1" fill="hold">
                                          <p:stCondLst>
                                            <p:cond delay="0"/>
                                          </p:stCondLst>
                                        </p:cTn>
                                        <p:tgtEl>
                                          <p:spTgt spid="42">
                                            <p:txEl>
                                              <p:pRg st="0" end="0"/>
                                            </p:txEl>
                                          </p:spTgt>
                                        </p:tgtEl>
                                        <p:attrNameLst>
                                          <p:attrName>style.visibility</p:attrName>
                                        </p:attrNameLst>
                                      </p:cBhvr>
                                      <p:to>
                                        <p:strVal val="visible"/>
                                      </p:to>
                                    </p:set>
                                    <p:anim calcmode="lin" valueType="num">
                                      <p:cBhvr additive="base">
                                        <p:cTn id="112"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114" presetID="2" presetClass="entr" presetSubtype="4" decel="100000" fill="hold" grpId="0" nodeType="withEffect">
                                  <p:stCondLst>
                                    <p:cond delay="100"/>
                                  </p:stCondLst>
                                  <p:childTnLst>
                                    <p:set>
                                      <p:cBhvr>
                                        <p:cTn id="115" dur="1" fill="hold">
                                          <p:stCondLst>
                                            <p:cond delay="0"/>
                                          </p:stCondLst>
                                        </p:cTn>
                                        <p:tgtEl>
                                          <p:spTgt spid="43"/>
                                        </p:tgtEl>
                                        <p:attrNameLst>
                                          <p:attrName>style.visibility</p:attrName>
                                        </p:attrNameLst>
                                      </p:cBhvr>
                                      <p:to>
                                        <p:strVal val="visible"/>
                                      </p:to>
                                    </p:set>
                                    <p:anim calcmode="lin" valueType="num">
                                      <p:cBhvr additive="base">
                                        <p:cTn id="116" dur="500" fill="hold"/>
                                        <p:tgtEl>
                                          <p:spTgt spid="43"/>
                                        </p:tgtEl>
                                        <p:attrNameLst>
                                          <p:attrName>ppt_x</p:attrName>
                                        </p:attrNameLst>
                                      </p:cBhvr>
                                      <p:tavLst>
                                        <p:tav tm="0">
                                          <p:val>
                                            <p:strVal val="#ppt_x"/>
                                          </p:val>
                                        </p:tav>
                                        <p:tav tm="100000">
                                          <p:val>
                                            <p:strVal val="#ppt_x"/>
                                          </p:val>
                                        </p:tav>
                                      </p:tavLst>
                                    </p:anim>
                                    <p:anim calcmode="lin" valueType="num">
                                      <p:cBhvr additive="base">
                                        <p:cTn id="117" dur="500" fill="hold"/>
                                        <p:tgtEl>
                                          <p:spTgt spid="43"/>
                                        </p:tgtEl>
                                        <p:attrNameLst>
                                          <p:attrName>ppt_y</p:attrName>
                                        </p:attrNameLst>
                                      </p:cBhvr>
                                      <p:tavLst>
                                        <p:tav tm="0">
                                          <p:val>
                                            <p:strVal val="1+#ppt_h/2"/>
                                          </p:val>
                                        </p:tav>
                                        <p:tav tm="100000">
                                          <p:val>
                                            <p:strVal val="#ppt_y"/>
                                          </p:val>
                                        </p:tav>
                                      </p:tavLst>
                                    </p:anim>
                                  </p:childTnLst>
                                </p:cTn>
                              </p:par>
                            </p:childTnLst>
                          </p:cTn>
                        </p:par>
                        <p:par>
                          <p:cTn id="118" fill="hold">
                            <p:stCondLst>
                              <p:cond delay="11900"/>
                            </p:stCondLst>
                            <p:childTnLst>
                              <p:par>
                                <p:cTn id="119" presetID="22" presetClass="entr" presetSubtype="2"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right)">
                                      <p:cBhvr>
                                        <p:cTn id="121" dur="500"/>
                                        <p:tgtEl>
                                          <p:spTgt spid="38"/>
                                        </p:tgtEl>
                                      </p:cBhvr>
                                    </p:animEffect>
                                  </p:childTnLst>
                                </p:cTn>
                              </p:par>
                            </p:childTnLst>
                          </p:cTn>
                        </p:par>
                        <p:par>
                          <p:cTn id="122" fill="hold">
                            <p:stCondLst>
                              <p:cond delay="12400"/>
                            </p:stCondLst>
                            <p:childTnLst>
                              <p:par>
                                <p:cTn id="123" presetID="42" presetClass="path" presetSubtype="0" decel="100000" fill="hold" grpId="1" nodeType="afterEffect">
                                  <p:stCondLst>
                                    <p:cond delay="250"/>
                                  </p:stCondLst>
                                  <p:childTnLst>
                                    <p:animMotion origin="layout" path="M 0 2.72573E-6 L 0 -0.30622 " pathEditMode="relative" rAng="0" ptsTypes="AA">
                                      <p:cBhvr>
                                        <p:cTn id="124" dur="500" fill="hold"/>
                                        <p:tgtEl>
                                          <p:spTgt spid="19"/>
                                        </p:tgtEl>
                                        <p:attrNameLst>
                                          <p:attrName>ppt_x</p:attrName>
                                          <p:attrName>ppt_y</p:attrName>
                                        </p:attrNameLst>
                                      </p:cBhvr>
                                      <p:rCtr x="0" y="-15311"/>
                                    </p:animMotion>
                                  </p:childTnLst>
                                </p:cTn>
                              </p:par>
                            </p:childTnLst>
                          </p:cTn>
                        </p:par>
                        <p:par>
                          <p:cTn id="125" fill="hold">
                            <p:stCondLst>
                              <p:cond delay="13150"/>
                            </p:stCondLst>
                            <p:childTnLst>
                              <p:par>
                                <p:cTn id="126" presetID="10" presetClass="entr" presetSubtype="0" fill="hold" grpId="0" nodeType="after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fade">
                                      <p:cBhvr>
                                        <p:cTn id="128" dur="500"/>
                                        <p:tgtEl>
                                          <p:spTgt spid="55"/>
                                        </p:tgtEl>
                                      </p:cBhvr>
                                    </p:animEffect>
                                  </p:childTnLst>
                                </p:cTn>
                              </p:par>
                            </p:childTnLst>
                          </p:cTn>
                        </p:par>
                        <p:par>
                          <p:cTn id="129" fill="hold">
                            <p:stCondLst>
                              <p:cond delay="13650"/>
                            </p:stCondLst>
                            <p:childTnLst>
                              <p:par>
                                <p:cTn id="130" presetID="22" presetClass="entr" presetSubtype="8" fill="hold" nodeType="afterEffect">
                                  <p:stCondLst>
                                    <p:cond delay="0"/>
                                  </p:stCondLst>
                                  <p:childTnLst>
                                    <p:set>
                                      <p:cBhvr>
                                        <p:cTn id="131" dur="1" fill="hold">
                                          <p:stCondLst>
                                            <p:cond delay="0"/>
                                          </p:stCondLst>
                                        </p:cTn>
                                        <p:tgtEl>
                                          <p:spTgt spid="66"/>
                                        </p:tgtEl>
                                        <p:attrNameLst>
                                          <p:attrName>style.visibility</p:attrName>
                                        </p:attrNameLst>
                                      </p:cBhvr>
                                      <p:to>
                                        <p:strVal val="visible"/>
                                      </p:to>
                                    </p:set>
                                    <p:animEffect transition="in" filter="wipe(left)">
                                      <p:cBhvr>
                                        <p:cTn id="132" dur="500"/>
                                        <p:tgtEl>
                                          <p:spTgt spid="66"/>
                                        </p:tgtEl>
                                      </p:cBhvr>
                                    </p:animEffect>
                                  </p:childTnLst>
                                </p:cTn>
                              </p:par>
                            </p:childTnLst>
                          </p:cTn>
                        </p:par>
                        <p:par>
                          <p:cTn id="133" fill="hold">
                            <p:stCondLst>
                              <p:cond delay="14150"/>
                            </p:stCondLst>
                            <p:childTnLst>
                              <p:par>
                                <p:cTn id="134" presetID="2" presetClass="entr" presetSubtype="4" decel="100000" fill="hold" grpId="0" nodeType="afterEffect">
                                  <p:stCondLst>
                                    <p:cond delay="0"/>
                                  </p:stCondLst>
                                  <p:childTnLst>
                                    <p:set>
                                      <p:cBhvr>
                                        <p:cTn id="135" dur="1" fill="hold">
                                          <p:stCondLst>
                                            <p:cond delay="0"/>
                                          </p:stCondLst>
                                        </p:cTn>
                                        <p:tgtEl>
                                          <p:spTgt spid="45">
                                            <p:txEl>
                                              <p:pRg st="0" end="0"/>
                                            </p:txEl>
                                          </p:spTgt>
                                        </p:tgtEl>
                                        <p:attrNameLst>
                                          <p:attrName>style.visibility</p:attrName>
                                        </p:attrNameLst>
                                      </p:cBhvr>
                                      <p:to>
                                        <p:strVal val="visible"/>
                                      </p:to>
                                    </p:set>
                                    <p:anim calcmode="lin" valueType="num">
                                      <p:cBhvr additive="base">
                                        <p:cTn id="136"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138" presetID="2" presetClass="entr" presetSubtype="4" decel="100000" fill="hold" grpId="0" nodeType="withEffect">
                                  <p:stCondLst>
                                    <p:cond delay="100"/>
                                  </p:stCondLst>
                                  <p:childTnLst>
                                    <p:set>
                                      <p:cBhvr>
                                        <p:cTn id="139" dur="1" fill="hold">
                                          <p:stCondLst>
                                            <p:cond delay="0"/>
                                          </p:stCondLst>
                                        </p:cTn>
                                        <p:tgtEl>
                                          <p:spTgt spid="46"/>
                                        </p:tgtEl>
                                        <p:attrNameLst>
                                          <p:attrName>style.visibility</p:attrName>
                                        </p:attrNameLst>
                                      </p:cBhvr>
                                      <p:to>
                                        <p:strVal val="visible"/>
                                      </p:to>
                                    </p:set>
                                    <p:anim calcmode="lin" valueType="num">
                                      <p:cBhvr additive="base">
                                        <p:cTn id="140" dur="500" fill="hold"/>
                                        <p:tgtEl>
                                          <p:spTgt spid="46"/>
                                        </p:tgtEl>
                                        <p:attrNameLst>
                                          <p:attrName>ppt_x</p:attrName>
                                        </p:attrNameLst>
                                      </p:cBhvr>
                                      <p:tavLst>
                                        <p:tav tm="0">
                                          <p:val>
                                            <p:strVal val="#ppt_x"/>
                                          </p:val>
                                        </p:tav>
                                        <p:tav tm="100000">
                                          <p:val>
                                            <p:strVal val="#ppt_x"/>
                                          </p:val>
                                        </p:tav>
                                      </p:tavLst>
                                    </p:anim>
                                    <p:anim calcmode="lin" valueType="num">
                                      <p:cBhvr additive="base">
                                        <p:cTn id="141" dur="500" fill="hold"/>
                                        <p:tgtEl>
                                          <p:spTgt spid="46"/>
                                        </p:tgtEl>
                                        <p:attrNameLst>
                                          <p:attrName>ppt_y</p:attrName>
                                        </p:attrNameLst>
                                      </p:cBhvr>
                                      <p:tavLst>
                                        <p:tav tm="0">
                                          <p:val>
                                            <p:strVal val="1+#ppt_h/2"/>
                                          </p:val>
                                        </p:tav>
                                        <p:tav tm="100000">
                                          <p:val>
                                            <p:strVal val="#ppt_y"/>
                                          </p:val>
                                        </p:tav>
                                      </p:tavLst>
                                    </p:anim>
                                  </p:childTnLst>
                                </p:cTn>
                              </p:par>
                            </p:childTnLst>
                          </p:cTn>
                        </p:par>
                        <p:par>
                          <p:cTn id="142" fill="hold">
                            <p:stCondLst>
                              <p:cond delay="14750"/>
                            </p:stCondLst>
                            <p:childTnLst>
                              <p:par>
                                <p:cTn id="143" presetID="22" presetClass="entr" presetSubtype="8" fill="hold" grpId="0" nodeType="after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wipe(left)">
                                      <p:cBhvr>
                                        <p:cTn id="145" dur="500"/>
                                        <p:tgtEl>
                                          <p:spTgt spid="44"/>
                                        </p:tgtEl>
                                      </p:cBhvr>
                                    </p:animEffect>
                                  </p:childTnLst>
                                </p:cTn>
                              </p:par>
                            </p:childTnLst>
                          </p:cTn>
                        </p:par>
                        <p:par>
                          <p:cTn id="146" fill="hold">
                            <p:stCondLst>
                              <p:cond delay="15250"/>
                            </p:stCondLst>
                            <p:childTnLst>
                              <p:par>
                                <p:cTn id="147" presetID="42" presetClass="path" presetSubtype="0" decel="100000" fill="hold" grpId="1" nodeType="afterEffect">
                                  <p:stCondLst>
                                    <p:cond delay="250"/>
                                  </p:stCondLst>
                                  <p:childTnLst>
                                    <p:animMotion origin="layout" path="M 0 2.72573E-6 L 0 -0.38201 " pathEditMode="relative" rAng="0" ptsTypes="AA">
                                      <p:cBhvr>
                                        <p:cTn id="148" dur="500" fill="hold"/>
                                        <p:tgtEl>
                                          <p:spTgt spid="20"/>
                                        </p:tgtEl>
                                        <p:attrNameLst>
                                          <p:attrName>ppt_x</p:attrName>
                                          <p:attrName>ppt_y</p:attrName>
                                        </p:attrNameLst>
                                      </p:cBhvr>
                                      <p:rCtr x="0" y="-19108"/>
                                    </p:animMotion>
                                  </p:childTnLst>
                                </p:cTn>
                              </p:par>
                            </p:childTnLst>
                          </p:cTn>
                        </p:par>
                        <p:par>
                          <p:cTn id="149" fill="hold">
                            <p:stCondLst>
                              <p:cond delay="16000"/>
                            </p:stCondLst>
                            <p:childTnLst>
                              <p:par>
                                <p:cTn id="150" presetID="10" presetClass="entr" presetSubtype="0" fill="hold" grpId="0" nodeType="after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500"/>
                                        <p:tgtEl>
                                          <p:spTgt spid="56"/>
                                        </p:tgtEl>
                                      </p:cBhvr>
                                    </p:animEffect>
                                  </p:childTnLst>
                                </p:cTn>
                              </p:par>
                            </p:childTnLst>
                          </p:cTn>
                        </p:par>
                        <p:par>
                          <p:cTn id="153" fill="hold">
                            <p:stCondLst>
                              <p:cond delay="16500"/>
                            </p:stCondLst>
                            <p:childTnLst>
                              <p:par>
                                <p:cTn id="154" presetID="22" presetClass="entr" presetSubtype="2" fill="hold" nodeType="afterEffect">
                                  <p:stCondLst>
                                    <p:cond delay="0"/>
                                  </p:stCondLst>
                                  <p:childTnLst>
                                    <p:set>
                                      <p:cBhvr>
                                        <p:cTn id="155" dur="1" fill="hold">
                                          <p:stCondLst>
                                            <p:cond delay="0"/>
                                          </p:stCondLst>
                                        </p:cTn>
                                        <p:tgtEl>
                                          <p:spTgt spid="61"/>
                                        </p:tgtEl>
                                        <p:attrNameLst>
                                          <p:attrName>style.visibility</p:attrName>
                                        </p:attrNameLst>
                                      </p:cBhvr>
                                      <p:to>
                                        <p:strVal val="visible"/>
                                      </p:to>
                                    </p:set>
                                    <p:animEffect transition="in" filter="wipe(right)">
                                      <p:cBhvr>
                                        <p:cTn id="156" dur="500"/>
                                        <p:tgtEl>
                                          <p:spTgt spid="61"/>
                                        </p:tgtEl>
                                      </p:cBhvr>
                                    </p:animEffect>
                                  </p:childTnLst>
                                </p:cTn>
                              </p:par>
                            </p:childTnLst>
                          </p:cTn>
                        </p:par>
                        <p:par>
                          <p:cTn id="157" fill="hold">
                            <p:stCondLst>
                              <p:cond delay="17000"/>
                            </p:stCondLst>
                            <p:childTnLst>
                              <p:par>
                                <p:cTn id="158" presetID="2" presetClass="entr" presetSubtype="4" decel="100000" fill="hold" grpId="0" nodeType="afterEffect">
                                  <p:stCondLst>
                                    <p:cond delay="0"/>
                                  </p:stCondLst>
                                  <p:childTnLst>
                                    <p:set>
                                      <p:cBhvr>
                                        <p:cTn id="159" dur="1" fill="hold">
                                          <p:stCondLst>
                                            <p:cond delay="0"/>
                                          </p:stCondLst>
                                        </p:cTn>
                                        <p:tgtEl>
                                          <p:spTgt spid="51">
                                            <p:txEl>
                                              <p:pRg st="0" end="0"/>
                                            </p:txEl>
                                          </p:spTgt>
                                        </p:tgtEl>
                                        <p:attrNameLst>
                                          <p:attrName>style.visibility</p:attrName>
                                        </p:attrNameLst>
                                      </p:cBhvr>
                                      <p:to>
                                        <p:strVal val="visible"/>
                                      </p:to>
                                    </p:set>
                                    <p:anim calcmode="lin" valueType="num">
                                      <p:cBhvr additive="base">
                                        <p:cTn id="160"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161" dur="500" fill="hold"/>
                                        <p:tgtEl>
                                          <p:spTgt spid="51">
                                            <p:txEl>
                                              <p:pRg st="0" end="0"/>
                                            </p:txEl>
                                          </p:spTgt>
                                        </p:tgtEl>
                                        <p:attrNameLst>
                                          <p:attrName>ppt_y</p:attrName>
                                        </p:attrNameLst>
                                      </p:cBhvr>
                                      <p:tavLst>
                                        <p:tav tm="0">
                                          <p:val>
                                            <p:strVal val="1+#ppt_h/2"/>
                                          </p:val>
                                        </p:tav>
                                        <p:tav tm="100000">
                                          <p:val>
                                            <p:strVal val="#ppt_y"/>
                                          </p:val>
                                        </p:tav>
                                      </p:tavLst>
                                    </p:anim>
                                  </p:childTnLst>
                                </p:cTn>
                              </p:par>
                              <p:par>
                                <p:cTn id="162" presetID="2" presetClass="entr" presetSubtype="4" decel="100000" fill="hold" grpId="0" nodeType="withEffect">
                                  <p:stCondLst>
                                    <p:cond delay="100"/>
                                  </p:stCondLst>
                                  <p:childTnLst>
                                    <p:set>
                                      <p:cBhvr>
                                        <p:cTn id="163" dur="1" fill="hold">
                                          <p:stCondLst>
                                            <p:cond delay="0"/>
                                          </p:stCondLst>
                                        </p:cTn>
                                        <p:tgtEl>
                                          <p:spTgt spid="52"/>
                                        </p:tgtEl>
                                        <p:attrNameLst>
                                          <p:attrName>style.visibility</p:attrName>
                                        </p:attrNameLst>
                                      </p:cBhvr>
                                      <p:to>
                                        <p:strVal val="visible"/>
                                      </p:to>
                                    </p:set>
                                    <p:anim calcmode="lin" valueType="num">
                                      <p:cBhvr additive="base">
                                        <p:cTn id="164" dur="500" fill="hold"/>
                                        <p:tgtEl>
                                          <p:spTgt spid="52"/>
                                        </p:tgtEl>
                                        <p:attrNameLst>
                                          <p:attrName>ppt_x</p:attrName>
                                        </p:attrNameLst>
                                      </p:cBhvr>
                                      <p:tavLst>
                                        <p:tav tm="0">
                                          <p:val>
                                            <p:strVal val="#ppt_x"/>
                                          </p:val>
                                        </p:tav>
                                        <p:tav tm="100000">
                                          <p:val>
                                            <p:strVal val="#ppt_x"/>
                                          </p:val>
                                        </p:tav>
                                      </p:tavLst>
                                    </p:anim>
                                    <p:anim calcmode="lin" valueType="num">
                                      <p:cBhvr additive="base">
                                        <p:cTn id="165" dur="500" fill="hold"/>
                                        <p:tgtEl>
                                          <p:spTgt spid="52"/>
                                        </p:tgtEl>
                                        <p:attrNameLst>
                                          <p:attrName>ppt_y</p:attrName>
                                        </p:attrNameLst>
                                      </p:cBhvr>
                                      <p:tavLst>
                                        <p:tav tm="0">
                                          <p:val>
                                            <p:strVal val="1+#ppt_h/2"/>
                                          </p:val>
                                        </p:tav>
                                        <p:tav tm="100000">
                                          <p:val>
                                            <p:strVal val="#ppt_y"/>
                                          </p:val>
                                        </p:tav>
                                      </p:tavLst>
                                    </p:anim>
                                  </p:childTnLst>
                                </p:cTn>
                              </p:par>
                            </p:childTnLst>
                          </p:cTn>
                        </p:par>
                        <p:par>
                          <p:cTn id="166" fill="hold">
                            <p:stCondLst>
                              <p:cond delay="17600"/>
                            </p:stCondLst>
                            <p:childTnLst>
                              <p:par>
                                <p:cTn id="167" presetID="22" presetClass="entr" presetSubtype="2" fill="hold" grpId="0" nodeType="afterEffect">
                                  <p:stCondLst>
                                    <p:cond delay="0"/>
                                  </p:stCondLst>
                                  <p:childTnLst>
                                    <p:set>
                                      <p:cBhvr>
                                        <p:cTn id="168" dur="1" fill="hold">
                                          <p:stCondLst>
                                            <p:cond delay="0"/>
                                          </p:stCondLst>
                                        </p:cTn>
                                        <p:tgtEl>
                                          <p:spTgt spid="50"/>
                                        </p:tgtEl>
                                        <p:attrNameLst>
                                          <p:attrName>style.visibility</p:attrName>
                                        </p:attrNameLst>
                                      </p:cBhvr>
                                      <p:to>
                                        <p:strVal val="visible"/>
                                      </p:to>
                                    </p:set>
                                    <p:animEffect transition="in" filter="wipe(right)">
                                      <p:cBhvr>
                                        <p:cTn id="1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p:tmplLst>
          <p:tmpl>
            <p:tnLst>
              <p:par>
                <p:cTn presetID="22" presetClass="entr" presetSubtype="2"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build="p">
        <p:tmplLst>
          <p:tmpl lvl="1">
            <p:tnLst>
              <p:par>
                <p:cTn presetID="2" presetClass="entr" presetSubtype="4"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5" grpId="0" animBg="1"/>
      <p:bldP spid="38" grpId="0">
        <p:tmplLst>
          <p:tmpl>
            <p:tnLst>
              <p:par>
                <p:cTn presetID="22" presetClass="entr" presetSubtype="2"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42" grpId="0" build="p">
        <p:tmplLst>
          <p:tmpl lvl="1">
            <p:tnLst>
              <p:par>
                <p:cTn presetID="2" presetClass="entr" presetSubtype="4"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animBg="1"/>
      <p:bldP spid="44" grpId="0">
        <p:tmplLst>
          <p:tmpl>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 presetClass="entr" presetSubtype="4" decel="10000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animBg="1"/>
      <p:bldP spid="50" grpId="0">
        <p:tmplLst>
          <p:tmpl>
            <p:tnLst>
              <p:par>
                <p:cTn presetID="22" presetClass="entr" presetSubtype="2"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right)">
                      <p:cBhvr>
                        <p:cTn dur="500"/>
                        <p:tgtEl>
                          <p:spTgt spid="50"/>
                        </p:tgtEl>
                      </p:cBhvr>
                    </p:animEffect>
                  </p:childTnLst>
                </p:cTn>
              </p:par>
            </p:tnLst>
          </p:tmpl>
        </p:tmplLst>
      </p:bldP>
      <p:bldP spid="51" grpId="0" build="p">
        <p:tmplLst>
          <p:tmpl lvl="1">
            <p:tnLst>
              <p:par>
                <p:cTn presetID="2" presetClass="entr" presetSubtype="4" decel="10000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P spid="52" grpId="0" animBg="1"/>
      <p:bldP spid="6" grpId="0" animBg="1"/>
      <p:bldP spid="53" grpId="0" animBg="1"/>
      <p:bldP spid="54" grpId="0" animBg="1"/>
      <p:bldP spid="55" grpId="0" animBg="1"/>
      <p:bldP spid="56" grpId="0" animBg="1"/>
      <p:bldP spid="57" grpId="0" animBg="1"/>
    </p:bldLst>
  </p:timing>
  <p:extLst mod="1">
    <p:ext uri="{DCECCB84-F9BA-43D5-87BE-67443E8EF086}">
      <p15:sldGuideLst xmlns:p15="http://schemas.microsoft.com/office/powerpoint/2012/main" xmlns="">
        <p15:guide id="1" orient="horz" pos="3240" userDrawn="1">
          <p15:clr>
            <a:srgbClr val="FBAE40"/>
          </p15:clr>
        </p15:guide>
        <p15:guide id="2" pos="57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Layers">
    <p:spTree>
      <p:nvGrpSpPr>
        <p:cNvPr id="1" name=""/>
        <p:cNvGrpSpPr/>
        <p:nvPr/>
      </p:nvGrpSpPr>
      <p:grpSpPr>
        <a:xfrm>
          <a:off x="0" y="0"/>
          <a:ext cx="0" cy="0"/>
          <a:chOff x="0" y="0"/>
          <a:chExt cx="0" cy="0"/>
        </a:xfrm>
      </p:grpSpPr>
      <p:sp>
        <p:nvSpPr>
          <p:cNvPr id="41" name="円/楕円 4"/>
          <p:cNvSpPr/>
          <p:nvPr userDrawn="1"/>
        </p:nvSpPr>
        <p:spPr>
          <a:xfrm>
            <a:off x="7687620" y="5855660"/>
            <a:ext cx="2947208" cy="2951435"/>
          </a:xfrm>
          <a:prstGeom prst="rect">
            <a:avLst/>
          </a:prstGeom>
          <a:ln w="57150">
            <a:solidFill>
              <a:schemeClr val="bg1"/>
            </a:solidFill>
          </a:ln>
          <a:effectLst>
            <a:outerShdw blurRad="12700" sx="102000" sy="102000" algn="ctr" rotWithShape="0">
              <a:prstClr val="black">
                <a:alpha val="15000"/>
              </a:prst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6057900" y="9582811"/>
            <a:ext cx="6172200" cy="547603"/>
          </a:xfrm>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図プレースホルダー 7"/>
          <p:cNvSpPr>
            <a:spLocks noGrp="1"/>
          </p:cNvSpPr>
          <p:nvPr>
            <p:ph type="pic" sz="quarter" idx="12" hasCustomPrompt="1"/>
          </p:nvPr>
        </p:nvSpPr>
        <p:spPr>
          <a:xfrm>
            <a:off x="8543925" y="6731302"/>
            <a:ext cx="1200150" cy="1200150"/>
          </a:xfrm>
          <a:scene3d>
            <a:camera prst="isometricTopUp"/>
            <a:lightRig rig="threePt" dir="t"/>
          </a:scene3d>
        </p:spPr>
        <p:txBody>
          <a:bodyPr/>
          <a:lstStyle>
            <a:lvl1pPr>
              <a:defRPr>
                <a:solidFill>
                  <a:schemeClr val="bg1"/>
                </a:solidFill>
              </a:defRPr>
            </a:lvl1pPr>
          </a:lstStyle>
          <a:p>
            <a:r>
              <a:rPr kumimoji="1" lang="en-US" altLang="ja-JP" dirty="0"/>
              <a:t>Icon</a:t>
            </a:r>
            <a:endParaRPr kumimoji="1" lang="ja-JP" altLang="en-US" dirty="0"/>
          </a:p>
        </p:txBody>
      </p:sp>
      <p:sp>
        <p:nvSpPr>
          <p:cNvPr id="9" name="正方形/長方形 8"/>
          <p:cNvSpPr/>
          <p:nvPr userDrawn="1"/>
        </p:nvSpPr>
        <p:spPr>
          <a:xfrm>
            <a:off x="8771523" y="5928642"/>
            <a:ext cx="1919703" cy="2519851"/>
          </a:xfrm>
          <a:prstGeom prst="rect">
            <a:avLst/>
          </a:prstGeom>
          <a:solidFill>
            <a:schemeClr val="tx2">
              <a:alpha val="20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
          <p:cNvSpPr/>
          <p:nvPr userDrawn="1"/>
        </p:nvSpPr>
        <p:spPr>
          <a:xfrm>
            <a:off x="7687620" y="4267518"/>
            <a:ext cx="2947208" cy="295143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図プレースホルダー 7"/>
          <p:cNvSpPr>
            <a:spLocks noGrp="1"/>
          </p:cNvSpPr>
          <p:nvPr>
            <p:ph type="pic" sz="quarter" idx="13" hasCustomPrompt="1"/>
          </p:nvPr>
        </p:nvSpPr>
        <p:spPr>
          <a:xfrm>
            <a:off x="8543925" y="5143160"/>
            <a:ext cx="1200150" cy="1200150"/>
          </a:xfrm>
          <a:scene3d>
            <a:camera prst="isometricTopUp"/>
            <a:lightRig rig="threePt" dir="t"/>
          </a:scene3d>
        </p:spPr>
        <p:txBody>
          <a:bodyPr/>
          <a:lstStyle>
            <a:lvl1pPr>
              <a:defRPr>
                <a:solidFill>
                  <a:schemeClr val="bg1"/>
                </a:solidFill>
              </a:defRPr>
            </a:lvl1pPr>
          </a:lstStyle>
          <a:p>
            <a:r>
              <a:rPr kumimoji="1" lang="en-US" altLang="ja-JP" dirty="0"/>
              <a:t>Icon</a:t>
            </a:r>
            <a:endParaRPr kumimoji="1" lang="ja-JP" altLang="en-US" dirty="0"/>
          </a:p>
        </p:txBody>
      </p:sp>
      <p:sp>
        <p:nvSpPr>
          <p:cNvPr id="64" name="正方形/長方形 63"/>
          <p:cNvSpPr/>
          <p:nvPr userDrawn="1"/>
        </p:nvSpPr>
        <p:spPr>
          <a:xfrm>
            <a:off x="8756024" y="4354634"/>
            <a:ext cx="1919703" cy="2519851"/>
          </a:xfrm>
          <a:prstGeom prst="rect">
            <a:avLst/>
          </a:prstGeom>
          <a:solidFill>
            <a:schemeClr val="tx2">
              <a:alpha val="20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4"/>
          <p:cNvSpPr/>
          <p:nvPr userDrawn="1"/>
        </p:nvSpPr>
        <p:spPr>
          <a:xfrm>
            <a:off x="7670396" y="2617537"/>
            <a:ext cx="2947208" cy="295143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図プレースホルダー 7"/>
          <p:cNvSpPr>
            <a:spLocks noGrp="1"/>
          </p:cNvSpPr>
          <p:nvPr>
            <p:ph type="pic" sz="quarter" idx="14" hasCustomPrompt="1"/>
          </p:nvPr>
        </p:nvSpPr>
        <p:spPr>
          <a:xfrm>
            <a:off x="8526701" y="3493179"/>
            <a:ext cx="1200150" cy="1200150"/>
          </a:xfrm>
          <a:scene3d>
            <a:camera prst="isometricTopUp"/>
            <a:lightRig rig="threePt" dir="t"/>
          </a:scene3d>
        </p:spPr>
        <p:txBody>
          <a:bodyPr/>
          <a:lstStyle>
            <a:lvl1pPr>
              <a:defRPr>
                <a:solidFill>
                  <a:schemeClr val="bg1"/>
                </a:solidFill>
              </a:defRPr>
            </a:lvl1pPr>
          </a:lstStyle>
          <a:p>
            <a:r>
              <a:rPr kumimoji="1" lang="en-US" altLang="ja-JP" dirty="0"/>
              <a:t>Icon</a:t>
            </a:r>
            <a:endParaRPr kumimoji="1" lang="ja-JP" altLang="en-US" dirty="0"/>
          </a:p>
        </p:txBody>
      </p:sp>
      <p:sp>
        <p:nvSpPr>
          <p:cNvPr id="65" name="テキスト プレースホルダー 12"/>
          <p:cNvSpPr>
            <a:spLocks noGrp="1"/>
          </p:cNvSpPr>
          <p:nvPr>
            <p:ph type="body" sz="quarter" idx="16" hasCustomPrompt="1"/>
          </p:nvPr>
        </p:nvSpPr>
        <p:spPr>
          <a:xfrm>
            <a:off x="952437" y="7234684"/>
            <a:ext cx="5827206" cy="1798239"/>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67" name="テキスト プレースホルダー 12"/>
          <p:cNvSpPr>
            <a:spLocks noGrp="1"/>
          </p:cNvSpPr>
          <p:nvPr>
            <p:ph type="body" sz="quarter" idx="17" hasCustomPrompt="1"/>
          </p:nvPr>
        </p:nvSpPr>
        <p:spPr>
          <a:xfrm>
            <a:off x="952437" y="6245363"/>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8" name="正方形/長方形 67"/>
          <p:cNvSpPr/>
          <p:nvPr userDrawn="1"/>
        </p:nvSpPr>
        <p:spPr>
          <a:xfrm>
            <a:off x="4821646" y="7010529"/>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69" name="テキスト プレースホルダー 12"/>
          <p:cNvSpPr>
            <a:spLocks noGrp="1"/>
          </p:cNvSpPr>
          <p:nvPr>
            <p:ph type="body" sz="quarter" idx="23" hasCustomPrompt="1"/>
          </p:nvPr>
        </p:nvSpPr>
        <p:spPr>
          <a:xfrm>
            <a:off x="11542805" y="5420714"/>
            <a:ext cx="5827206" cy="1798239"/>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70" name="テキスト プレースホルダー 12"/>
          <p:cNvSpPr>
            <a:spLocks noGrp="1"/>
          </p:cNvSpPr>
          <p:nvPr>
            <p:ph type="body" sz="quarter" idx="24" hasCustomPrompt="1"/>
          </p:nvPr>
        </p:nvSpPr>
        <p:spPr>
          <a:xfrm>
            <a:off x="11542805" y="4431393"/>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1" name="正方形/長方形 70"/>
          <p:cNvSpPr/>
          <p:nvPr userDrawn="1"/>
        </p:nvSpPr>
        <p:spPr>
          <a:xfrm>
            <a:off x="11650302" y="519655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72" name="テキスト プレースホルダー 12"/>
          <p:cNvSpPr>
            <a:spLocks noGrp="1"/>
          </p:cNvSpPr>
          <p:nvPr>
            <p:ph type="body" sz="quarter" idx="25" hasCustomPrompt="1"/>
          </p:nvPr>
        </p:nvSpPr>
        <p:spPr>
          <a:xfrm>
            <a:off x="952437" y="3712889"/>
            <a:ext cx="5827206" cy="1798239"/>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73" name="テキスト プレースホルダー 12"/>
          <p:cNvSpPr>
            <a:spLocks noGrp="1"/>
          </p:cNvSpPr>
          <p:nvPr>
            <p:ph type="body" sz="quarter" idx="26" hasCustomPrompt="1"/>
          </p:nvPr>
        </p:nvSpPr>
        <p:spPr>
          <a:xfrm>
            <a:off x="952437" y="2723568"/>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4" name="正方形/長方形 73"/>
          <p:cNvSpPr/>
          <p:nvPr userDrawn="1"/>
        </p:nvSpPr>
        <p:spPr>
          <a:xfrm>
            <a:off x="4821646" y="348873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xmlns="" val="42452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1+#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7">
                                            <p:txEl>
                                              <p:pRg st="0" end="0"/>
                                            </p:txEl>
                                          </p:spTgt>
                                        </p:tgtEl>
                                        <p:attrNameLst>
                                          <p:attrName>style.visibility</p:attrName>
                                        </p:attrNameLst>
                                      </p:cBhvr>
                                      <p:to>
                                        <p:strVal val="visible"/>
                                      </p:to>
                                    </p:set>
                                    <p:anim calcmode="lin" valueType="num">
                                      <p:cBhvr additive="base">
                                        <p:cTn id="16" dur="500" fill="hold"/>
                                        <p:tgtEl>
                                          <p:spTgt spid="67">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7">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2"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right)">
                                      <p:cBhvr>
                                        <p:cTn id="25" dur="500"/>
                                        <p:tgtEl>
                                          <p:spTgt spid="65"/>
                                        </p:tgtEl>
                                      </p:cBhvr>
                                    </p:animEffect>
                                  </p:childTnLst>
                                </p:cTn>
                              </p:par>
                            </p:childTnLst>
                          </p:cTn>
                        </p:par>
                        <p:par>
                          <p:cTn id="26" fill="hold">
                            <p:stCondLst>
                              <p:cond delay="1750"/>
                            </p:stCondLst>
                            <p:childTnLst>
                              <p:par>
                                <p:cTn id="27" presetID="2" presetClass="entr" presetSubtype="12" decel="100000"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750" fill="hold"/>
                                        <p:tgtEl>
                                          <p:spTgt spid="48"/>
                                        </p:tgtEl>
                                        <p:attrNameLst>
                                          <p:attrName>ppt_x</p:attrName>
                                        </p:attrNameLst>
                                      </p:cBhvr>
                                      <p:tavLst>
                                        <p:tav tm="0">
                                          <p:val>
                                            <p:strVal val="0-#ppt_w/2"/>
                                          </p:val>
                                        </p:tav>
                                        <p:tav tm="100000">
                                          <p:val>
                                            <p:strVal val="#ppt_x"/>
                                          </p:val>
                                        </p:tav>
                                      </p:tavLst>
                                    </p:anim>
                                    <p:anim calcmode="lin" valueType="num">
                                      <p:cBhvr additive="base">
                                        <p:cTn id="30" dur="750" fill="hold"/>
                                        <p:tgtEl>
                                          <p:spTgt spid="48"/>
                                        </p:tgtEl>
                                        <p:attrNameLst>
                                          <p:attrName>ppt_y</p:attrName>
                                        </p:attrNameLst>
                                      </p:cBhvr>
                                      <p:tavLst>
                                        <p:tav tm="0">
                                          <p:val>
                                            <p:strVal val="1+#ppt_h/2"/>
                                          </p:val>
                                        </p:tav>
                                        <p:tav tm="100000">
                                          <p:val>
                                            <p:strVal val="#ppt_y"/>
                                          </p:val>
                                        </p:tav>
                                      </p:tavLst>
                                    </p:anim>
                                  </p:childTnLst>
                                </p:cTn>
                              </p:par>
                              <p:par>
                                <p:cTn id="31" presetID="2" presetClass="entr" presetSubtype="12" decel="10000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750" fill="hold"/>
                                        <p:tgtEl>
                                          <p:spTgt spid="49"/>
                                        </p:tgtEl>
                                        <p:attrNameLst>
                                          <p:attrName>ppt_x</p:attrName>
                                        </p:attrNameLst>
                                      </p:cBhvr>
                                      <p:tavLst>
                                        <p:tav tm="0">
                                          <p:val>
                                            <p:strVal val="0-#ppt_w/2"/>
                                          </p:val>
                                        </p:tav>
                                        <p:tav tm="100000">
                                          <p:val>
                                            <p:strVal val="#ppt_x"/>
                                          </p:val>
                                        </p:tav>
                                      </p:tavLst>
                                    </p:anim>
                                    <p:anim calcmode="lin" valueType="num">
                                      <p:cBhvr additive="base">
                                        <p:cTn id="34" dur="750" fill="hold"/>
                                        <p:tgtEl>
                                          <p:spTgt spid="49"/>
                                        </p:tgtEl>
                                        <p:attrNameLst>
                                          <p:attrName>ppt_y</p:attrName>
                                        </p:attrNameLst>
                                      </p:cBhvr>
                                      <p:tavLst>
                                        <p:tav tm="0">
                                          <p:val>
                                            <p:strVal val="1+#ppt_h/2"/>
                                          </p:val>
                                        </p:tav>
                                        <p:tav tm="100000">
                                          <p:val>
                                            <p:strVal val="#ppt_y"/>
                                          </p:val>
                                        </p:tav>
                                      </p:tavLst>
                                    </p:anim>
                                  </p:childTnLst>
                                </p:cTn>
                              </p:par>
                              <p:par>
                                <p:cTn id="35" presetID="2" presetClass="entr" presetSubtype="12"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750" fill="hold"/>
                                        <p:tgtEl>
                                          <p:spTgt spid="9"/>
                                        </p:tgtEl>
                                        <p:attrNameLst>
                                          <p:attrName>ppt_x</p:attrName>
                                        </p:attrNameLst>
                                      </p:cBhvr>
                                      <p:tavLst>
                                        <p:tav tm="0">
                                          <p:val>
                                            <p:strVal val="0-#ppt_w/2"/>
                                          </p:val>
                                        </p:tav>
                                        <p:tav tm="100000">
                                          <p:val>
                                            <p:strVal val="#ppt_x"/>
                                          </p:val>
                                        </p:tav>
                                      </p:tavLst>
                                    </p:anim>
                                    <p:anim calcmode="lin" valueType="num">
                                      <p:cBhvr additive="base">
                                        <p:cTn id="38" dur="750" fill="hold"/>
                                        <p:tgtEl>
                                          <p:spTgt spid="9"/>
                                        </p:tgtEl>
                                        <p:attrNameLst>
                                          <p:attrName>ppt_y</p:attrName>
                                        </p:attrNameLst>
                                      </p:cBhvr>
                                      <p:tavLst>
                                        <p:tav tm="0">
                                          <p:val>
                                            <p:strVal val="1+#ppt_h/2"/>
                                          </p:val>
                                        </p:tav>
                                        <p:tav tm="100000">
                                          <p:val>
                                            <p:strVal val="#ppt_y"/>
                                          </p:val>
                                        </p:tav>
                                      </p:tavLst>
                                    </p:anim>
                                  </p:childTnLst>
                                </p:cTn>
                              </p:par>
                              <p:par>
                                <p:cTn id="39" presetID="10" presetClass="entr"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childTnLst>
                                </p:cTn>
                              </p:par>
                            </p:childTnLst>
                          </p:cTn>
                        </p:par>
                        <p:par>
                          <p:cTn id="42" fill="hold">
                            <p:stCondLst>
                              <p:cond delay="2750"/>
                            </p:stCondLst>
                            <p:childTnLst>
                              <p:par>
                                <p:cTn id="43" presetID="2" presetClass="entr" presetSubtype="2" decel="100000" fill="hold" grpId="0" nodeType="afterEffect">
                                  <p:stCondLst>
                                    <p:cond delay="0"/>
                                  </p:stCondLst>
                                  <p:childTnLst>
                                    <p:set>
                                      <p:cBhvr>
                                        <p:cTn id="44" dur="1" fill="hold">
                                          <p:stCondLst>
                                            <p:cond delay="0"/>
                                          </p:stCondLst>
                                        </p:cTn>
                                        <p:tgtEl>
                                          <p:spTgt spid="70">
                                            <p:txEl>
                                              <p:pRg st="0" end="0"/>
                                            </p:txEl>
                                          </p:spTgt>
                                        </p:tgtEl>
                                        <p:attrNameLst>
                                          <p:attrName>style.visibility</p:attrName>
                                        </p:attrNameLst>
                                      </p:cBhvr>
                                      <p:to>
                                        <p:strVal val="visible"/>
                                      </p:to>
                                    </p:set>
                                    <p:anim calcmode="lin" valueType="num">
                                      <p:cBhvr additive="base">
                                        <p:cTn id="45" dur="500" fill="hold"/>
                                        <p:tgtEl>
                                          <p:spTgt spid="70">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0">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additive="base">
                                        <p:cTn id="49" dur="500" fill="hold"/>
                                        <p:tgtEl>
                                          <p:spTgt spid="71"/>
                                        </p:tgtEl>
                                        <p:attrNameLst>
                                          <p:attrName>ppt_x</p:attrName>
                                        </p:attrNameLst>
                                      </p:cBhvr>
                                      <p:tavLst>
                                        <p:tav tm="0">
                                          <p:val>
                                            <p:strVal val="#ppt_x"/>
                                          </p:val>
                                        </p:tav>
                                        <p:tav tm="100000">
                                          <p:val>
                                            <p:strVal val="#ppt_x"/>
                                          </p:val>
                                        </p:tav>
                                      </p:tavLst>
                                    </p:anim>
                                    <p:anim calcmode="lin" valueType="num">
                                      <p:cBhvr additive="base">
                                        <p:cTn id="50" dur="500" fill="hold"/>
                                        <p:tgtEl>
                                          <p:spTgt spid="71"/>
                                        </p:tgtEl>
                                        <p:attrNameLst>
                                          <p:attrName>ppt_y</p:attrName>
                                        </p:attrNameLst>
                                      </p:cBhvr>
                                      <p:tavLst>
                                        <p:tav tm="0">
                                          <p:val>
                                            <p:strVal val="1+#ppt_h/2"/>
                                          </p:val>
                                        </p:tav>
                                        <p:tav tm="100000">
                                          <p:val>
                                            <p:strVal val="#ppt_y"/>
                                          </p:val>
                                        </p:tav>
                                      </p:tavLst>
                                    </p:anim>
                                  </p:childTnLst>
                                </p:cTn>
                              </p:par>
                            </p:childTnLst>
                          </p:cTn>
                        </p:par>
                        <p:par>
                          <p:cTn id="51" fill="hold">
                            <p:stCondLst>
                              <p:cond delay="3250"/>
                            </p:stCondLst>
                            <p:childTnLst>
                              <p:par>
                                <p:cTn id="52" presetID="22" presetClass="entr" presetSubtype="8" fill="hold" grpId="0" nodeType="after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wipe(left)">
                                      <p:cBhvr>
                                        <p:cTn id="54" dur="500"/>
                                        <p:tgtEl>
                                          <p:spTgt spid="69"/>
                                        </p:tgtEl>
                                      </p:cBhvr>
                                    </p:animEffect>
                                  </p:childTnLst>
                                </p:cTn>
                              </p:par>
                            </p:childTnLst>
                          </p:cTn>
                        </p:par>
                        <p:par>
                          <p:cTn id="55" fill="hold">
                            <p:stCondLst>
                              <p:cond delay="3750"/>
                            </p:stCondLst>
                            <p:childTnLst>
                              <p:par>
                                <p:cTn id="56" presetID="2" presetClass="entr" presetSubtype="6" decel="100000" fill="hold" grpId="0"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750" fill="hold"/>
                                        <p:tgtEl>
                                          <p:spTgt spid="58"/>
                                        </p:tgtEl>
                                        <p:attrNameLst>
                                          <p:attrName>ppt_x</p:attrName>
                                        </p:attrNameLst>
                                      </p:cBhvr>
                                      <p:tavLst>
                                        <p:tav tm="0">
                                          <p:val>
                                            <p:strVal val="1+#ppt_w/2"/>
                                          </p:val>
                                        </p:tav>
                                        <p:tav tm="100000">
                                          <p:val>
                                            <p:strVal val="#ppt_x"/>
                                          </p:val>
                                        </p:tav>
                                      </p:tavLst>
                                    </p:anim>
                                    <p:anim calcmode="lin" valueType="num">
                                      <p:cBhvr additive="base">
                                        <p:cTn id="59" dur="750" fill="hold"/>
                                        <p:tgtEl>
                                          <p:spTgt spid="58"/>
                                        </p:tgtEl>
                                        <p:attrNameLst>
                                          <p:attrName>ppt_y</p:attrName>
                                        </p:attrNameLst>
                                      </p:cBhvr>
                                      <p:tavLst>
                                        <p:tav tm="0">
                                          <p:val>
                                            <p:strVal val="1+#ppt_h/2"/>
                                          </p:val>
                                        </p:tav>
                                        <p:tav tm="100000">
                                          <p:val>
                                            <p:strVal val="#ppt_y"/>
                                          </p:val>
                                        </p:tav>
                                      </p:tavLst>
                                    </p:anim>
                                  </p:childTnLst>
                                </p:cTn>
                              </p:par>
                              <p:par>
                                <p:cTn id="60" presetID="2" presetClass="entr" presetSubtype="6" decel="10000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additive="base">
                                        <p:cTn id="62" dur="750" fill="hold"/>
                                        <p:tgtEl>
                                          <p:spTgt spid="62"/>
                                        </p:tgtEl>
                                        <p:attrNameLst>
                                          <p:attrName>ppt_x</p:attrName>
                                        </p:attrNameLst>
                                      </p:cBhvr>
                                      <p:tavLst>
                                        <p:tav tm="0">
                                          <p:val>
                                            <p:strVal val="1+#ppt_w/2"/>
                                          </p:val>
                                        </p:tav>
                                        <p:tav tm="100000">
                                          <p:val>
                                            <p:strVal val="#ppt_x"/>
                                          </p:val>
                                        </p:tav>
                                      </p:tavLst>
                                    </p:anim>
                                    <p:anim calcmode="lin" valueType="num">
                                      <p:cBhvr additive="base">
                                        <p:cTn id="63" dur="750" fill="hold"/>
                                        <p:tgtEl>
                                          <p:spTgt spid="62"/>
                                        </p:tgtEl>
                                        <p:attrNameLst>
                                          <p:attrName>ppt_y</p:attrName>
                                        </p:attrNameLst>
                                      </p:cBhvr>
                                      <p:tavLst>
                                        <p:tav tm="0">
                                          <p:val>
                                            <p:strVal val="1+#ppt_h/2"/>
                                          </p:val>
                                        </p:tav>
                                        <p:tav tm="100000">
                                          <p:val>
                                            <p:strVal val="#ppt_y"/>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750" fill="hold"/>
                                        <p:tgtEl>
                                          <p:spTgt spid="64"/>
                                        </p:tgtEl>
                                        <p:attrNameLst>
                                          <p:attrName>ppt_x</p:attrName>
                                        </p:attrNameLst>
                                      </p:cBhvr>
                                      <p:tavLst>
                                        <p:tav tm="0">
                                          <p:val>
                                            <p:strVal val="1+#ppt_w/2"/>
                                          </p:val>
                                        </p:tav>
                                        <p:tav tm="100000">
                                          <p:val>
                                            <p:strVal val="#ppt_x"/>
                                          </p:val>
                                        </p:tav>
                                      </p:tavLst>
                                    </p:anim>
                                    <p:anim calcmode="lin" valueType="num">
                                      <p:cBhvr additive="base">
                                        <p:cTn id="67" dur="750" fill="hold"/>
                                        <p:tgtEl>
                                          <p:spTgt spid="64"/>
                                        </p:tgtEl>
                                        <p:attrNameLst>
                                          <p:attrName>ppt_y</p:attrName>
                                        </p:attrNameLst>
                                      </p:cBhvr>
                                      <p:tavLst>
                                        <p:tav tm="0">
                                          <p:val>
                                            <p:strVal val="1+#ppt_h/2"/>
                                          </p:val>
                                        </p:tav>
                                        <p:tav tm="100000">
                                          <p:val>
                                            <p:strVal val="#ppt_y"/>
                                          </p:val>
                                        </p:tav>
                                      </p:tavLst>
                                    </p:anim>
                                  </p:childTnLst>
                                </p:cTn>
                              </p:par>
                              <p:par>
                                <p:cTn id="68" presetID="10" presetClass="entr" presetSubtype="0" fill="hold" grpId="1"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1000"/>
                                        <p:tgtEl>
                                          <p:spTgt spid="64"/>
                                        </p:tgtEl>
                                      </p:cBhvr>
                                    </p:animEffect>
                                  </p:childTnLst>
                                </p:cTn>
                              </p:par>
                            </p:childTnLst>
                          </p:cTn>
                        </p:par>
                        <p:par>
                          <p:cTn id="71" fill="hold">
                            <p:stCondLst>
                              <p:cond delay="4750"/>
                            </p:stCondLst>
                            <p:childTnLst>
                              <p:par>
                                <p:cTn id="72" presetID="2" presetClass="entr" presetSubtype="8" decel="100000" fill="hold" grpId="0" nodeType="afterEffect">
                                  <p:stCondLst>
                                    <p:cond delay="0"/>
                                  </p:stCondLst>
                                  <p:childTnLst>
                                    <p:set>
                                      <p:cBhvr>
                                        <p:cTn id="73" dur="1" fill="hold">
                                          <p:stCondLst>
                                            <p:cond delay="0"/>
                                          </p:stCondLst>
                                        </p:cTn>
                                        <p:tgtEl>
                                          <p:spTgt spid="73">
                                            <p:txEl>
                                              <p:pRg st="0" end="0"/>
                                            </p:txEl>
                                          </p:spTgt>
                                        </p:tgtEl>
                                        <p:attrNameLst>
                                          <p:attrName>style.visibility</p:attrName>
                                        </p:attrNameLst>
                                      </p:cBhvr>
                                      <p:to>
                                        <p:strVal val="visible"/>
                                      </p:to>
                                    </p:set>
                                    <p:anim calcmode="lin" valueType="num">
                                      <p:cBhvr additive="base">
                                        <p:cTn id="74" dur="500" fill="hold"/>
                                        <p:tgtEl>
                                          <p:spTgt spid="73">
                                            <p:txEl>
                                              <p:pRg st="0" end="0"/>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73">
                                            <p:txEl>
                                              <p:pRg st="0" end="0"/>
                                            </p:txEl>
                                          </p:spTgt>
                                        </p:tgtEl>
                                        <p:attrNameLst>
                                          <p:attrName>ppt_y</p:attrName>
                                        </p:attrNameLst>
                                      </p:cBhvr>
                                      <p:tavLst>
                                        <p:tav tm="0">
                                          <p:val>
                                            <p:strVal val="#ppt_y"/>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500" fill="hold"/>
                                        <p:tgtEl>
                                          <p:spTgt spid="74"/>
                                        </p:tgtEl>
                                        <p:attrNameLst>
                                          <p:attrName>ppt_x</p:attrName>
                                        </p:attrNameLst>
                                      </p:cBhvr>
                                      <p:tavLst>
                                        <p:tav tm="0">
                                          <p:val>
                                            <p:strVal val="#ppt_x"/>
                                          </p:val>
                                        </p:tav>
                                        <p:tav tm="100000">
                                          <p:val>
                                            <p:strVal val="#ppt_x"/>
                                          </p:val>
                                        </p:tav>
                                      </p:tavLst>
                                    </p:anim>
                                    <p:anim calcmode="lin" valueType="num">
                                      <p:cBhvr additive="base">
                                        <p:cTn id="79" dur="500" fill="hold"/>
                                        <p:tgtEl>
                                          <p:spTgt spid="74"/>
                                        </p:tgtEl>
                                        <p:attrNameLst>
                                          <p:attrName>ppt_y</p:attrName>
                                        </p:attrNameLst>
                                      </p:cBhvr>
                                      <p:tavLst>
                                        <p:tav tm="0">
                                          <p:val>
                                            <p:strVal val="1+#ppt_h/2"/>
                                          </p:val>
                                        </p:tav>
                                        <p:tav tm="100000">
                                          <p:val>
                                            <p:strVal val="#ppt_y"/>
                                          </p:val>
                                        </p:tav>
                                      </p:tavLst>
                                    </p:anim>
                                  </p:childTnLst>
                                </p:cTn>
                              </p:par>
                            </p:childTnLst>
                          </p:cTn>
                        </p:par>
                        <p:par>
                          <p:cTn id="80" fill="hold">
                            <p:stCondLst>
                              <p:cond delay="5250"/>
                            </p:stCondLst>
                            <p:childTnLst>
                              <p:par>
                                <p:cTn id="81" presetID="22" presetClass="entr" presetSubtype="2"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wipe(right)">
                                      <p:cBhvr>
                                        <p:cTn id="8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8" grpId="0"/>
      <p:bldP spid="9" grpId="0" animBg="1"/>
      <p:bldP spid="9" grpId="1" animBg="1"/>
      <p:bldP spid="48" grpId="0" animBg="1"/>
      <p:bldP spid="49" grpId="0"/>
      <p:bldP spid="64" grpId="0" animBg="1"/>
      <p:bldP spid="64" grpId="1" animBg="1"/>
      <p:bldP spid="58" grpId="0" animBg="1"/>
      <p:bldP spid="62" grpId="0"/>
      <p:bldP spid="65" grpId="0">
        <p:tmplLst>
          <p:tmpl>
            <p:tnLst>
              <p:par>
                <p:cTn presetID="22" presetClass="entr" presetSubtype="2"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right)">
                      <p:cBhvr>
                        <p:cTn dur="500"/>
                        <p:tgtEl>
                          <p:spTgt spid="65"/>
                        </p:tgtEl>
                      </p:cBhvr>
                    </p:animEffect>
                  </p:childTnLst>
                </p:cTn>
              </p:par>
            </p:tnLst>
          </p:tmpl>
        </p:tmplLst>
      </p:bldP>
      <p:bldP spid="67" grpId="0" build="p">
        <p:tmplLst>
          <p:tmpl lvl="1">
            <p:tnLst>
              <p:par>
                <p:cTn presetID="2" presetClass="entr" presetSubtype="8" decel="10000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fill="hold"/>
                        <p:tgtEl>
                          <p:spTgt spid="67"/>
                        </p:tgtEl>
                        <p:attrNameLst>
                          <p:attrName>ppt_x</p:attrName>
                        </p:attrNameLst>
                      </p:cBhvr>
                      <p:tavLst>
                        <p:tav tm="0">
                          <p:val>
                            <p:strVal val="0-#ppt_w/2"/>
                          </p:val>
                        </p:tav>
                        <p:tav tm="100000">
                          <p:val>
                            <p:strVal val="#ppt_x"/>
                          </p:val>
                        </p:tav>
                      </p:tavLst>
                    </p:anim>
                    <p:anim calcmode="lin" valueType="num">
                      <p:cBhvr additive="base">
                        <p:cTn dur="500" fill="hold"/>
                        <p:tgtEl>
                          <p:spTgt spid="67"/>
                        </p:tgtEl>
                        <p:attrNameLst>
                          <p:attrName>ppt_y</p:attrName>
                        </p:attrNameLst>
                      </p:cBhvr>
                      <p:tavLst>
                        <p:tav tm="0">
                          <p:val>
                            <p:strVal val="#ppt_y"/>
                          </p:val>
                        </p:tav>
                        <p:tav tm="100000">
                          <p:val>
                            <p:strVal val="#ppt_y"/>
                          </p:val>
                        </p:tav>
                      </p:tavLst>
                    </p:anim>
                  </p:childTnLst>
                </p:cTn>
              </p:par>
            </p:tnLst>
          </p:tmpl>
        </p:tmplLst>
      </p:bldP>
      <p:bldP spid="68" grpId="0" animBg="1"/>
      <p:bldP spid="69" grpId="0">
        <p:tmplLst>
          <p:tmpl>
            <p:tnLst>
              <p:par>
                <p:cTn presetID="22" presetClass="entr" presetSubtype="8"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left)">
                      <p:cBhvr>
                        <p:cTn dur="500"/>
                        <p:tgtEl>
                          <p:spTgt spid="69"/>
                        </p:tgtEl>
                      </p:cBhvr>
                    </p:animEffect>
                  </p:childTnLst>
                </p:cTn>
              </p:par>
            </p:tnLst>
          </p:tmpl>
        </p:tmplLst>
      </p:bldP>
      <p:bldP spid="70" grpId="0" build="p">
        <p:tmplLst>
          <p:tmpl lvl="1">
            <p:tnLst>
              <p:par>
                <p:cTn presetID="2" presetClass="entr" presetSubtype="2" decel="100000"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fill="hold"/>
                        <p:tgtEl>
                          <p:spTgt spid="70"/>
                        </p:tgtEl>
                        <p:attrNameLst>
                          <p:attrName>ppt_x</p:attrName>
                        </p:attrNameLst>
                      </p:cBhvr>
                      <p:tavLst>
                        <p:tav tm="0">
                          <p:val>
                            <p:strVal val="1+#ppt_w/2"/>
                          </p:val>
                        </p:tav>
                        <p:tav tm="100000">
                          <p:val>
                            <p:strVal val="#ppt_x"/>
                          </p:val>
                        </p:tav>
                      </p:tavLst>
                    </p:anim>
                    <p:anim calcmode="lin" valueType="num">
                      <p:cBhvr additive="base">
                        <p:cTn dur="500" fill="hold"/>
                        <p:tgtEl>
                          <p:spTgt spid="70"/>
                        </p:tgtEl>
                        <p:attrNameLst>
                          <p:attrName>ppt_y</p:attrName>
                        </p:attrNameLst>
                      </p:cBhvr>
                      <p:tavLst>
                        <p:tav tm="0">
                          <p:val>
                            <p:strVal val="#ppt_y"/>
                          </p:val>
                        </p:tav>
                        <p:tav tm="100000">
                          <p:val>
                            <p:strVal val="#ppt_y"/>
                          </p:val>
                        </p:tav>
                      </p:tavLst>
                    </p:anim>
                  </p:childTnLst>
                </p:cTn>
              </p:par>
            </p:tnLst>
          </p:tmpl>
        </p:tmplLst>
      </p:bldP>
      <p:bldP spid="71" grpId="0" animBg="1"/>
      <p:bldP spid="72" grpId="0">
        <p:tmplLst>
          <p:tmpl>
            <p:tnLst>
              <p:par>
                <p:cTn presetID="22" presetClass="entr" presetSubtype="2"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right)">
                      <p:cBhvr>
                        <p:cTn dur="500"/>
                        <p:tgtEl>
                          <p:spTgt spid="72"/>
                        </p:tgtEl>
                      </p:cBhvr>
                    </p:animEffect>
                  </p:childTnLst>
                </p:cTn>
              </p:par>
            </p:tnLst>
          </p:tmpl>
        </p:tmplLst>
      </p:bldP>
      <p:bldP spid="73" grpId="0" build="p">
        <p:tmplLst>
          <p:tmpl lvl="1">
            <p:tnLst>
              <p:par>
                <p:cTn presetID="2" presetClass="entr" presetSubtype="8"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0-#ppt_w/2"/>
                          </p:val>
                        </p:tav>
                        <p:tav tm="100000">
                          <p:val>
                            <p:strVal val="#ppt_x"/>
                          </p:val>
                        </p:tav>
                      </p:tavLst>
                    </p:anim>
                    <p:anim calcmode="lin" valueType="num">
                      <p:cBhvr additive="base">
                        <p:cTn dur="500" fill="hold"/>
                        <p:tgtEl>
                          <p:spTgt spid="73"/>
                        </p:tgtEl>
                        <p:attrNameLst>
                          <p:attrName>ppt_y</p:attrName>
                        </p:attrNameLst>
                      </p:cBhvr>
                      <p:tavLst>
                        <p:tav tm="0">
                          <p:val>
                            <p:strVal val="#ppt_y"/>
                          </p:val>
                        </p:tav>
                        <p:tav tm="100000">
                          <p:val>
                            <p:strVal val="#ppt_y"/>
                          </p:val>
                        </p:tav>
                      </p:tavLst>
                    </p:anim>
                  </p:childTnLst>
                </p:cTn>
              </p:par>
            </p:tnLst>
          </p:tmpl>
        </p:tmplLst>
      </p:bldP>
      <p:bldP spid="74" grpId="0" animBg="1"/>
    </p:bldLst>
  </p:timing>
  <p:extLst mod="1">
    <p:ext uri="{DCECCB84-F9BA-43D5-87BE-67443E8EF086}">
      <p15:sldGuideLst xmlns:p15="http://schemas.microsoft.com/office/powerpoint/2012/main" xmlns="">
        <p15:guide id="1" orient="horz" pos="3262" userDrawn="1">
          <p15:clr>
            <a:srgbClr val="FBAE40"/>
          </p15:clr>
        </p15:guide>
        <p15:guide id="2" pos="57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8" name="円/楕円 4"/>
          <p:cNvSpPr/>
          <p:nvPr userDrawn="1"/>
        </p:nvSpPr>
        <p:spPr>
          <a:xfrm rot="5400000">
            <a:off x="6736438" y="3234592"/>
            <a:ext cx="2284254" cy="2287530"/>
          </a:xfrm>
          <a:prstGeom prst="snip1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12"/>
          <p:cNvSpPr>
            <a:spLocks noGrp="1"/>
          </p:cNvSpPr>
          <p:nvPr>
            <p:ph type="body" sz="quarter" idx="19" hasCustomPrompt="1"/>
          </p:nvPr>
        </p:nvSpPr>
        <p:spPr>
          <a:xfrm>
            <a:off x="7025891" y="3459174"/>
            <a:ext cx="1630680" cy="1704757"/>
          </a:xfrm>
        </p:spPr>
        <p:txBody>
          <a:bodyPr anchor="ctr">
            <a:noAutofit/>
          </a:bodyPr>
          <a:lstStyle>
            <a:lvl1pPr algn="ctr">
              <a:lnSpc>
                <a:spcPct val="100000"/>
              </a:lnSpc>
              <a:spcBef>
                <a:spcPts val="0"/>
              </a:spcBef>
              <a:defRPr sz="9600" baseline="0">
                <a:solidFill>
                  <a:schemeClr val="bg1"/>
                </a:solidFill>
                <a:latin typeface="Ubuntu Medium" panose="020B0604030602030204" pitchFamily="34" charset="0"/>
              </a:defRPr>
            </a:lvl1pPr>
          </a:lstStyle>
          <a:p>
            <a:pPr lvl="0"/>
            <a:r>
              <a:rPr kumimoji="1" lang="en-US" altLang="ja-JP" dirty="0"/>
              <a:t>A</a:t>
            </a:r>
            <a:endParaRPr kumimoji="1" lang="ja-JP" altLang="en-US" dirty="0"/>
          </a:p>
        </p:txBody>
      </p:sp>
      <p:sp>
        <p:nvSpPr>
          <p:cNvPr id="25" name="テキスト プレースホルダー 12"/>
          <p:cNvSpPr>
            <a:spLocks noGrp="1"/>
          </p:cNvSpPr>
          <p:nvPr>
            <p:ph type="body" sz="quarter" idx="16" hasCustomPrompt="1"/>
          </p:nvPr>
        </p:nvSpPr>
        <p:spPr>
          <a:xfrm>
            <a:off x="543540" y="3992992"/>
            <a:ext cx="5827206" cy="1453771"/>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26" name="テキスト プレースホルダー 12"/>
          <p:cNvSpPr>
            <a:spLocks noGrp="1"/>
          </p:cNvSpPr>
          <p:nvPr>
            <p:ph type="body" sz="quarter" idx="17" hasCustomPrompt="1"/>
          </p:nvPr>
        </p:nvSpPr>
        <p:spPr>
          <a:xfrm>
            <a:off x="543540" y="3003671"/>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7" name="正方形/長方形 26"/>
          <p:cNvSpPr/>
          <p:nvPr userDrawn="1"/>
        </p:nvSpPr>
        <p:spPr>
          <a:xfrm>
            <a:off x="4412749" y="3768837"/>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2" name="テキスト プレースホルダー 12"/>
          <p:cNvSpPr>
            <a:spLocks noGrp="1"/>
          </p:cNvSpPr>
          <p:nvPr>
            <p:ph type="body" sz="quarter" idx="23" hasCustomPrompt="1"/>
          </p:nvPr>
        </p:nvSpPr>
        <p:spPr>
          <a:xfrm>
            <a:off x="11877319" y="3992992"/>
            <a:ext cx="5827206" cy="1453771"/>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35" name="テキスト プレースホルダー 12"/>
          <p:cNvSpPr>
            <a:spLocks noGrp="1"/>
          </p:cNvSpPr>
          <p:nvPr>
            <p:ph type="body" sz="quarter" idx="24" hasCustomPrompt="1"/>
          </p:nvPr>
        </p:nvSpPr>
        <p:spPr>
          <a:xfrm>
            <a:off x="11877319" y="3003671"/>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8" name="正方形/長方形 37"/>
          <p:cNvSpPr/>
          <p:nvPr userDrawn="1"/>
        </p:nvSpPr>
        <p:spPr>
          <a:xfrm>
            <a:off x="11984816" y="3768837"/>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2" name="テキスト プレースホルダー 12"/>
          <p:cNvSpPr>
            <a:spLocks noGrp="1"/>
          </p:cNvSpPr>
          <p:nvPr>
            <p:ph type="body" sz="quarter" idx="25" hasCustomPrompt="1"/>
          </p:nvPr>
        </p:nvSpPr>
        <p:spPr>
          <a:xfrm>
            <a:off x="536802" y="6753752"/>
            <a:ext cx="5827206" cy="1453771"/>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43" name="テキスト プレースホルダー 12"/>
          <p:cNvSpPr>
            <a:spLocks noGrp="1"/>
          </p:cNvSpPr>
          <p:nvPr>
            <p:ph type="body" sz="quarter" idx="26" hasCustomPrompt="1"/>
          </p:nvPr>
        </p:nvSpPr>
        <p:spPr>
          <a:xfrm>
            <a:off x="536802" y="5764431"/>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4" name="正方形/長方形 43"/>
          <p:cNvSpPr/>
          <p:nvPr userDrawn="1"/>
        </p:nvSpPr>
        <p:spPr>
          <a:xfrm>
            <a:off x="4406011" y="6529597"/>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5" name="テキスト プレースホルダー 12"/>
          <p:cNvSpPr>
            <a:spLocks noGrp="1"/>
          </p:cNvSpPr>
          <p:nvPr>
            <p:ph type="body" sz="quarter" idx="27" hasCustomPrompt="1"/>
          </p:nvPr>
        </p:nvSpPr>
        <p:spPr>
          <a:xfrm>
            <a:off x="11877319" y="6753752"/>
            <a:ext cx="5827206" cy="1453771"/>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46" name="テキスト プレースホルダー 12"/>
          <p:cNvSpPr>
            <a:spLocks noGrp="1"/>
          </p:cNvSpPr>
          <p:nvPr>
            <p:ph type="body" sz="quarter" idx="28" hasCustomPrompt="1"/>
          </p:nvPr>
        </p:nvSpPr>
        <p:spPr>
          <a:xfrm>
            <a:off x="11877319" y="5764431"/>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7" name="正方形/長方形 46"/>
          <p:cNvSpPr/>
          <p:nvPr userDrawn="1"/>
        </p:nvSpPr>
        <p:spPr>
          <a:xfrm>
            <a:off x="11984816" y="6529597"/>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7" name="円/楕円 4"/>
          <p:cNvSpPr/>
          <p:nvPr userDrawn="1"/>
        </p:nvSpPr>
        <p:spPr>
          <a:xfrm rot="10800000">
            <a:off x="9267916" y="3232954"/>
            <a:ext cx="2284254" cy="2287530"/>
          </a:xfrm>
          <a:prstGeom prst="snip1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12"/>
          <p:cNvSpPr>
            <a:spLocks noGrp="1"/>
          </p:cNvSpPr>
          <p:nvPr>
            <p:ph type="body" sz="quarter" idx="20" hasCustomPrompt="1"/>
          </p:nvPr>
        </p:nvSpPr>
        <p:spPr>
          <a:xfrm>
            <a:off x="9593065" y="3459174"/>
            <a:ext cx="1630680" cy="1704757"/>
          </a:xfrm>
        </p:spPr>
        <p:txBody>
          <a:bodyPr anchor="ctr">
            <a:noAutofit/>
          </a:bodyPr>
          <a:lstStyle>
            <a:lvl1pPr algn="ctr">
              <a:lnSpc>
                <a:spcPct val="100000"/>
              </a:lnSpc>
              <a:spcBef>
                <a:spcPts val="0"/>
              </a:spcBef>
              <a:defRPr sz="9600" baseline="0">
                <a:solidFill>
                  <a:schemeClr val="bg1"/>
                </a:solidFill>
                <a:latin typeface="Ubuntu Medium" panose="020B0604030602030204" pitchFamily="34" charset="0"/>
              </a:defRPr>
            </a:lvl1pPr>
          </a:lstStyle>
          <a:p>
            <a:pPr lvl="0"/>
            <a:r>
              <a:rPr kumimoji="1" lang="en-US" altLang="ja-JP" dirty="0"/>
              <a:t>A</a:t>
            </a:r>
            <a:endParaRPr kumimoji="1" lang="ja-JP" altLang="en-US" dirty="0"/>
          </a:p>
        </p:txBody>
      </p:sp>
      <p:sp>
        <p:nvSpPr>
          <p:cNvPr id="19" name="円/楕円 4"/>
          <p:cNvSpPr/>
          <p:nvPr userDrawn="1"/>
        </p:nvSpPr>
        <p:spPr>
          <a:xfrm>
            <a:off x="6736438" y="5764432"/>
            <a:ext cx="2284254" cy="2287530"/>
          </a:xfrm>
          <a:prstGeom prst="snip1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2"/>
          <p:cNvSpPr>
            <a:spLocks noGrp="1"/>
          </p:cNvSpPr>
          <p:nvPr>
            <p:ph type="body" sz="quarter" idx="21" hasCustomPrompt="1"/>
          </p:nvPr>
        </p:nvSpPr>
        <p:spPr>
          <a:xfrm>
            <a:off x="7025891" y="5970306"/>
            <a:ext cx="1630680" cy="1704757"/>
          </a:xfrm>
        </p:spPr>
        <p:txBody>
          <a:bodyPr anchor="ctr">
            <a:noAutofit/>
          </a:bodyPr>
          <a:lstStyle>
            <a:lvl1pPr algn="ctr">
              <a:lnSpc>
                <a:spcPct val="100000"/>
              </a:lnSpc>
              <a:spcBef>
                <a:spcPts val="0"/>
              </a:spcBef>
              <a:defRPr sz="9600" baseline="0">
                <a:solidFill>
                  <a:schemeClr val="bg1"/>
                </a:solidFill>
                <a:latin typeface="Ubuntu Medium" panose="020B0604030602030204" pitchFamily="34" charset="0"/>
              </a:defRPr>
            </a:lvl1pPr>
          </a:lstStyle>
          <a:p>
            <a:pPr lvl="0"/>
            <a:r>
              <a:rPr kumimoji="1" lang="en-US" altLang="ja-JP" dirty="0"/>
              <a:t>A</a:t>
            </a:r>
            <a:endParaRPr kumimoji="1" lang="ja-JP" altLang="en-US" dirty="0"/>
          </a:p>
        </p:txBody>
      </p:sp>
      <p:sp>
        <p:nvSpPr>
          <p:cNvPr id="20" name="円/楕円 4"/>
          <p:cNvSpPr/>
          <p:nvPr userDrawn="1"/>
        </p:nvSpPr>
        <p:spPr>
          <a:xfrm rot="16200000">
            <a:off x="9266278" y="5762794"/>
            <a:ext cx="2284254" cy="2287530"/>
          </a:xfrm>
          <a:prstGeom prst="snip1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12"/>
          <p:cNvSpPr>
            <a:spLocks noGrp="1"/>
          </p:cNvSpPr>
          <p:nvPr>
            <p:ph type="body" sz="quarter" idx="22" hasCustomPrompt="1"/>
          </p:nvPr>
        </p:nvSpPr>
        <p:spPr>
          <a:xfrm>
            <a:off x="9593065" y="5970306"/>
            <a:ext cx="1630680" cy="1704757"/>
          </a:xfrm>
        </p:spPr>
        <p:txBody>
          <a:bodyPr anchor="ctr">
            <a:noAutofit/>
          </a:bodyPr>
          <a:lstStyle>
            <a:lvl1pPr algn="ctr">
              <a:lnSpc>
                <a:spcPct val="100000"/>
              </a:lnSpc>
              <a:spcBef>
                <a:spcPts val="0"/>
              </a:spcBef>
              <a:defRPr sz="9600" baseline="0">
                <a:solidFill>
                  <a:schemeClr val="bg1"/>
                </a:solidFill>
                <a:latin typeface="Ubuntu Medium" panose="020B0604030602030204" pitchFamily="34" charset="0"/>
              </a:defRPr>
            </a:lvl1pPr>
          </a:lstStyle>
          <a:p>
            <a:pPr lvl="0"/>
            <a:r>
              <a:rPr kumimoji="1" lang="en-US" altLang="ja-JP" dirty="0"/>
              <a:t>A</a:t>
            </a:r>
            <a:endParaRPr kumimoji="1" lang="ja-JP" altLang="en-US" dirty="0"/>
          </a:p>
        </p:txBody>
      </p:sp>
    </p:spTree>
    <p:extLst>
      <p:ext uri="{BB962C8B-B14F-4D97-AF65-F5344CB8AC3E}">
        <p14:creationId xmlns:p14="http://schemas.microsoft.com/office/powerpoint/2010/main" xmlns="" val="216296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 calcmode="lin" valueType="num">
                                      <p:cBhvr additive="base">
                                        <p:cTn id="11"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 calcmode="lin" valueType="num">
                                      <p:cBhvr>
                                        <p:cTn id="17" dur="500" fill="hold"/>
                                        <p:tgtEl>
                                          <p:spTgt spid="18"/>
                                        </p:tgtEl>
                                        <p:attrNameLst>
                                          <p:attrName>style.rotation</p:attrName>
                                        </p:attrNameLst>
                                      </p:cBhvr>
                                      <p:tavLst>
                                        <p:tav tm="0">
                                          <p:val>
                                            <p:fltVal val="360"/>
                                          </p:val>
                                        </p:tav>
                                        <p:tav tm="100000">
                                          <p:val>
                                            <p:fltVal val="0"/>
                                          </p:val>
                                        </p:tav>
                                      </p:tavLst>
                                    </p:anim>
                                    <p:animEffect transition="in" filter="fade">
                                      <p:cBhvr>
                                        <p:cTn id="18" dur="500"/>
                                        <p:tgtEl>
                                          <p:spTgt spid="18"/>
                                        </p:tgtEl>
                                      </p:cBhvr>
                                    </p:animEffect>
                                  </p:childTnLst>
                                </p:cTn>
                              </p:par>
                              <p:par>
                                <p:cTn id="19" presetID="49" presetClass="entr" presetSubtype="0" decel="100000" fill="hold" grpId="1" nodeType="with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p:cTn id="2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21">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21">
                                            <p:txEl>
                                              <p:pRg st="0" end="0"/>
                                            </p:txEl>
                                          </p:spTgt>
                                        </p:tgtEl>
                                      </p:cBhvr>
                                    </p:animEffect>
                                  </p:childTnLst>
                                </p:cTn>
                              </p:par>
                              <p:par>
                                <p:cTn id="25" presetID="2" presetClass="entr" presetSubtype="12" decel="100000" fill="hold" grpId="0" nodeType="withEffect">
                                  <p:stCondLst>
                                    <p:cond delay="25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25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additive="base">
                                        <p:cTn id="31"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33" presetID="49" presetClass="entr" presetSubtype="0" decel="100000" fill="hold" grpId="1" nodeType="withEffect">
                                  <p:stCondLst>
                                    <p:cond delay="25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par>
                                <p:cTn id="39" presetID="49" presetClass="entr" presetSubtype="0" decel="100000" fill="hold" grpId="1" nodeType="withEffect">
                                  <p:stCondLst>
                                    <p:cond delay="250"/>
                                  </p:stCondLst>
                                  <p:childTnLst>
                                    <p:set>
                                      <p:cBhvr>
                                        <p:cTn id="40" dur="1" fill="hold">
                                          <p:stCondLst>
                                            <p:cond delay="0"/>
                                          </p:stCondLst>
                                        </p:cTn>
                                        <p:tgtEl>
                                          <p:spTgt spid="22">
                                            <p:txEl>
                                              <p:pRg st="0" end="0"/>
                                            </p:txEl>
                                          </p:spTgt>
                                        </p:tgtEl>
                                        <p:attrNameLst>
                                          <p:attrName>style.visibility</p:attrName>
                                        </p:attrNameLst>
                                      </p:cBhvr>
                                      <p:to>
                                        <p:strVal val="visible"/>
                                      </p:to>
                                    </p:set>
                                    <p:anim calcmode="lin" valueType="num">
                                      <p:cBhvr>
                                        <p:cTn id="41"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43" dur="500" fill="hold"/>
                                        <p:tgtEl>
                                          <p:spTgt spid="22">
                                            <p:txEl>
                                              <p:pRg st="0" end="0"/>
                                            </p:txEl>
                                          </p:spTgt>
                                        </p:tgtEl>
                                        <p:attrNameLst>
                                          <p:attrName>style.rotation</p:attrName>
                                        </p:attrNameLst>
                                      </p:cBhvr>
                                      <p:tavLst>
                                        <p:tav tm="0">
                                          <p:val>
                                            <p:fltVal val="360"/>
                                          </p:val>
                                        </p:tav>
                                        <p:tav tm="100000">
                                          <p:val>
                                            <p:fltVal val="0"/>
                                          </p:val>
                                        </p:tav>
                                      </p:tavLst>
                                    </p:anim>
                                    <p:animEffect transition="in" filter="fade">
                                      <p:cBhvr>
                                        <p:cTn id="44" dur="500"/>
                                        <p:tgtEl>
                                          <p:spTgt spid="22">
                                            <p:txEl>
                                              <p:pRg st="0" end="0"/>
                                            </p:txEl>
                                          </p:spTgt>
                                        </p:tgtEl>
                                      </p:cBhvr>
                                    </p:animEffect>
                                  </p:childTnLst>
                                </p:cTn>
                              </p:par>
                              <p:par>
                                <p:cTn id="45" presetID="2" presetClass="entr" presetSubtype="3" decel="100000" fill="hold" grpId="0"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par>
                                <p:cTn id="49" presetID="2" presetClass="entr" presetSubtype="3" decel="100000" fill="hold" grpId="0" nodeType="withEffect">
                                  <p:stCondLst>
                                    <p:cond delay="500"/>
                                  </p:stCondLst>
                                  <p:childTnLst>
                                    <p:set>
                                      <p:cBhvr>
                                        <p:cTn id="50" dur="1" fill="hold">
                                          <p:stCondLst>
                                            <p:cond delay="0"/>
                                          </p:stCondLst>
                                        </p:cTn>
                                        <p:tgtEl>
                                          <p:spTgt spid="23">
                                            <p:txEl>
                                              <p:pRg st="0" end="0"/>
                                            </p:txEl>
                                          </p:spTgt>
                                        </p:tgtEl>
                                        <p:attrNameLst>
                                          <p:attrName>style.visibility</p:attrName>
                                        </p:attrNameLst>
                                      </p:cBhvr>
                                      <p:to>
                                        <p:strVal val="visible"/>
                                      </p:to>
                                    </p:set>
                                    <p:anim calcmode="lin" valueType="num">
                                      <p:cBhvr additive="base">
                                        <p:cTn id="51"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3">
                                            <p:txEl>
                                              <p:pRg st="0" end="0"/>
                                            </p:txEl>
                                          </p:spTgt>
                                        </p:tgtEl>
                                        <p:attrNameLst>
                                          <p:attrName>ppt_y</p:attrName>
                                        </p:attrNameLst>
                                      </p:cBhvr>
                                      <p:tavLst>
                                        <p:tav tm="0">
                                          <p:val>
                                            <p:strVal val="0-#ppt_h/2"/>
                                          </p:val>
                                        </p:tav>
                                        <p:tav tm="100000">
                                          <p:val>
                                            <p:strVal val="#ppt_y"/>
                                          </p:val>
                                        </p:tav>
                                      </p:tavLst>
                                    </p:anim>
                                  </p:childTnLst>
                                </p:cTn>
                              </p:par>
                              <p:par>
                                <p:cTn id="53" presetID="49" presetClass="entr" presetSubtype="0" decel="100000" fill="hold" grpId="1" nodeType="withEffect">
                                  <p:stCondLst>
                                    <p:cond delay="5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 calcmode="lin" valueType="num">
                                      <p:cBhvr>
                                        <p:cTn id="57" dur="500" fill="hold"/>
                                        <p:tgtEl>
                                          <p:spTgt spid="19"/>
                                        </p:tgtEl>
                                        <p:attrNameLst>
                                          <p:attrName>style.rotation</p:attrName>
                                        </p:attrNameLst>
                                      </p:cBhvr>
                                      <p:tavLst>
                                        <p:tav tm="0">
                                          <p:val>
                                            <p:fltVal val="360"/>
                                          </p:val>
                                        </p:tav>
                                        <p:tav tm="100000">
                                          <p:val>
                                            <p:fltVal val="0"/>
                                          </p:val>
                                        </p:tav>
                                      </p:tavLst>
                                    </p:anim>
                                    <p:animEffect transition="in" filter="fade">
                                      <p:cBhvr>
                                        <p:cTn id="58" dur="500"/>
                                        <p:tgtEl>
                                          <p:spTgt spid="19"/>
                                        </p:tgtEl>
                                      </p:cBhvr>
                                    </p:animEffect>
                                  </p:childTnLst>
                                </p:cTn>
                              </p:par>
                              <p:par>
                                <p:cTn id="59" presetID="49" presetClass="entr" presetSubtype="0" decel="100000" fill="hold" grpId="1" nodeType="withEffect">
                                  <p:stCondLst>
                                    <p:cond delay="500"/>
                                  </p:stCondLst>
                                  <p:childTnLst>
                                    <p:set>
                                      <p:cBhvr>
                                        <p:cTn id="60" dur="1" fill="hold">
                                          <p:stCondLst>
                                            <p:cond delay="0"/>
                                          </p:stCondLst>
                                        </p:cTn>
                                        <p:tgtEl>
                                          <p:spTgt spid="23">
                                            <p:txEl>
                                              <p:pRg st="0" end="0"/>
                                            </p:txEl>
                                          </p:spTgt>
                                        </p:tgtEl>
                                        <p:attrNameLst>
                                          <p:attrName>style.visibility</p:attrName>
                                        </p:attrNameLst>
                                      </p:cBhvr>
                                      <p:to>
                                        <p:strVal val="visible"/>
                                      </p:to>
                                    </p:set>
                                    <p:anim calcmode="lin" valueType="num">
                                      <p:cBhvr>
                                        <p:cTn id="61"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63" dur="500" fill="hold"/>
                                        <p:tgtEl>
                                          <p:spTgt spid="23">
                                            <p:txEl>
                                              <p:pRg st="0" end="0"/>
                                            </p:txEl>
                                          </p:spTgt>
                                        </p:tgtEl>
                                        <p:attrNameLst>
                                          <p:attrName>style.rotation</p:attrName>
                                        </p:attrNameLst>
                                      </p:cBhvr>
                                      <p:tavLst>
                                        <p:tav tm="0">
                                          <p:val>
                                            <p:fltVal val="360"/>
                                          </p:val>
                                        </p:tav>
                                        <p:tav tm="100000">
                                          <p:val>
                                            <p:fltVal val="0"/>
                                          </p:val>
                                        </p:tav>
                                      </p:tavLst>
                                    </p:anim>
                                    <p:animEffect transition="in" filter="fade">
                                      <p:cBhvr>
                                        <p:cTn id="64" dur="500"/>
                                        <p:tgtEl>
                                          <p:spTgt spid="23">
                                            <p:txEl>
                                              <p:pRg st="0" end="0"/>
                                            </p:txEl>
                                          </p:spTgt>
                                        </p:tgtEl>
                                      </p:cBhvr>
                                    </p:animEffect>
                                  </p:childTnLst>
                                </p:cTn>
                              </p:par>
                              <p:par>
                                <p:cTn id="65" presetID="2" presetClass="entr" presetSubtype="9" decel="100000" fill="hold" grpId="0" nodeType="withEffect">
                                  <p:stCondLst>
                                    <p:cond delay="75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par>
                                <p:cTn id="69" presetID="2" presetClass="entr" presetSubtype="9" decel="100000" fill="hold" grpId="0" nodeType="withEffect">
                                  <p:stCondLst>
                                    <p:cond delay="750"/>
                                  </p:stCondLst>
                                  <p:childTnLst>
                                    <p:set>
                                      <p:cBhvr>
                                        <p:cTn id="70" dur="1" fill="hold">
                                          <p:stCondLst>
                                            <p:cond delay="0"/>
                                          </p:stCondLst>
                                        </p:cTn>
                                        <p:tgtEl>
                                          <p:spTgt spid="24">
                                            <p:txEl>
                                              <p:pRg st="0" end="0"/>
                                            </p:txEl>
                                          </p:spTgt>
                                        </p:tgtEl>
                                        <p:attrNameLst>
                                          <p:attrName>style.visibility</p:attrName>
                                        </p:attrNameLst>
                                      </p:cBhvr>
                                      <p:to>
                                        <p:strVal val="visible"/>
                                      </p:to>
                                    </p:set>
                                    <p:anim calcmode="lin" valueType="num">
                                      <p:cBhvr additive="base">
                                        <p:cTn id="7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73" presetID="49" presetClass="entr" presetSubtype="0" decel="100000" fill="hold" grpId="1" nodeType="withEffect">
                                  <p:stCondLst>
                                    <p:cond delay="75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360"/>
                                          </p:val>
                                        </p:tav>
                                        <p:tav tm="100000">
                                          <p:val>
                                            <p:fltVal val="0"/>
                                          </p:val>
                                        </p:tav>
                                      </p:tavLst>
                                    </p:anim>
                                    <p:animEffect transition="in" filter="fade">
                                      <p:cBhvr>
                                        <p:cTn id="78" dur="500"/>
                                        <p:tgtEl>
                                          <p:spTgt spid="20"/>
                                        </p:tgtEl>
                                      </p:cBhvr>
                                    </p:animEffect>
                                  </p:childTnLst>
                                </p:cTn>
                              </p:par>
                              <p:par>
                                <p:cTn id="79" presetID="49" presetClass="entr" presetSubtype="0" decel="100000" fill="hold" grpId="1" nodeType="withEffect">
                                  <p:stCondLst>
                                    <p:cond delay="750"/>
                                  </p:stCondLst>
                                  <p:childTnLst>
                                    <p:set>
                                      <p:cBhvr>
                                        <p:cTn id="80" dur="1" fill="hold">
                                          <p:stCondLst>
                                            <p:cond delay="0"/>
                                          </p:stCondLst>
                                        </p:cTn>
                                        <p:tgtEl>
                                          <p:spTgt spid="24">
                                            <p:txEl>
                                              <p:pRg st="0" end="0"/>
                                            </p:txEl>
                                          </p:spTgt>
                                        </p:tgtEl>
                                        <p:attrNameLst>
                                          <p:attrName>style.visibility</p:attrName>
                                        </p:attrNameLst>
                                      </p:cBhvr>
                                      <p:to>
                                        <p:strVal val="visible"/>
                                      </p:to>
                                    </p:set>
                                    <p:anim calcmode="lin" valueType="num">
                                      <p:cBhvr>
                                        <p:cTn id="81"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24">
                                            <p:txEl>
                                              <p:pRg st="0" end="0"/>
                                            </p:txEl>
                                          </p:spTgt>
                                        </p:tgtEl>
                                        <p:attrNameLst>
                                          <p:attrName>ppt_h</p:attrName>
                                        </p:attrNameLst>
                                      </p:cBhvr>
                                      <p:tavLst>
                                        <p:tav tm="0">
                                          <p:val>
                                            <p:fltVal val="0"/>
                                          </p:val>
                                        </p:tav>
                                        <p:tav tm="100000">
                                          <p:val>
                                            <p:strVal val="#ppt_h"/>
                                          </p:val>
                                        </p:tav>
                                      </p:tavLst>
                                    </p:anim>
                                    <p:anim calcmode="lin" valueType="num">
                                      <p:cBhvr>
                                        <p:cTn id="83" dur="500" fill="hold"/>
                                        <p:tgtEl>
                                          <p:spTgt spid="24">
                                            <p:txEl>
                                              <p:pRg st="0" end="0"/>
                                            </p:txEl>
                                          </p:spTgt>
                                        </p:tgtEl>
                                        <p:attrNameLst>
                                          <p:attrName>style.rotation</p:attrName>
                                        </p:attrNameLst>
                                      </p:cBhvr>
                                      <p:tavLst>
                                        <p:tav tm="0">
                                          <p:val>
                                            <p:fltVal val="360"/>
                                          </p:val>
                                        </p:tav>
                                        <p:tav tm="100000">
                                          <p:val>
                                            <p:fltVal val="0"/>
                                          </p:val>
                                        </p:tav>
                                      </p:tavLst>
                                    </p:anim>
                                    <p:animEffect transition="in" filter="fade">
                                      <p:cBhvr>
                                        <p:cTn id="84" dur="500"/>
                                        <p:tgtEl>
                                          <p:spTgt spid="24">
                                            <p:txEl>
                                              <p:pRg st="0" end="0"/>
                                            </p:txEl>
                                          </p:spTgt>
                                        </p:tgtEl>
                                      </p:cBhvr>
                                    </p:animEffect>
                                  </p:childTnLst>
                                </p:cTn>
                              </p:par>
                            </p:childTnLst>
                          </p:cTn>
                        </p:par>
                        <p:par>
                          <p:cTn id="85" fill="hold">
                            <p:stCondLst>
                              <p:cond delay="1250"/>
                            </p:stCondLst>
                            <p:childTnLst>
                              <p:par>
                                <p:cTn id="86" presetID="2" presetClass="entr" presetSubtype="8" decel="100000" fill="hold" grpId="0" nodeType="afterEffect">
                                  <p:stCondLst>
                                    <p:cond delay="250"/>
                                  </p:stCondLst>
                                  <p:childTnLst>
                                    <p:set>
                                      <p:cBhvr>
                                        <p:cTn id="87" dur="1" fill="hold">
                                          <p:stCondLst>
                                            <p:cond delay="0"/>
                                          </p:stCondLst>
                                        </p:cTn>
                                        <p:tgtEl>
                                          <p:spTgt spid="26">
                                            <p:txEl>
                                              <p:pRg st="0" end="0"/>
                                            </p:txEl>
                                          </p:spTgt>
                                        </p:tgtEl>
                                        <p:attrNameLst>
                                          <p:attrName>style.visibility</p:attrName>
                                        </p:attrNameLst>
                                      </p:cBhvr>
                                      <p:to>
                                        <p:strVal val="visible"/>
                                      </p:to>
                                    </p:set>
                                    <p:anim calcmode="lin" valueType="num">
                                      <p:cBhvr additive="base">
                                        <p:cTn id="88"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26">
                                            <p:txEl>
                                              <p:pRg st="0" end="0"/>
                                            </p:txEl>
                                          </p:spTgt>
                                        </p:tgtEl>
                                        <p:attrNameLst>
                                          <p:attrName>ppt_y</p:attrName>
                                        </p:attrNameLst>
                                      </p:cBhvr>
                                      <p:tavLst>
                                        <p:tav tm="0">
                                          <p:val>
                                            <p:strVal val="#ppt_y"/>
                                          </p:val>
                                        </p:tav>
                                        <p:tav tm="100000">
                                          <p:val>
                                            <p:strVal val="#ppt_y"/>
                                          </p:val>
                                        </p:tav>
                                      </p:tavLst>
                                    </p:anim>
                                  </p:childTnLst>
                                </p:cTn>
                              </p:par>
                              <p:par>
                                <p:cTn id="90" presetID="2" presetClass="entr" presetSubtype="4" decel="100000" fill="hold" grpId="0" nodeType="withEffect">
                                  <p:stCondLst>
                                    <p:cond delay="250"/>
                                  </p:stCondLst>
                                  <p:childTnLst>
                                    <p:set>
                                      <p:cBhvr>
                                        <p:cTn id="91" dur="1" fill="hold">
                                          <p:stCondLst>
                                            <p:cond delay="0"/>
                                          </p:stCondLst>
                                        </p:cTn>
                                        <p:tgtEl>
                                          <p:spTgt spid="27"/>
                                        </p:tgtEl>
                                        <p:attrNameLst>
                                          <p:attrName>style.visibility</p:attrName>
                                        </p:attrNameLst>
                                      </p:cBhvr>
                                      <p:to>
                                        <p:strVal val="visible"/>
                                      </p:to>
                                    </p:set>
                                    <p:anim calcmode="lin" valueType="num">
                                      <p:cBhvr additive="base">
                                        <p:cTn id="92" dur="500" fill="hold"/>
                                        <p:tgtEl>
                                          <p:spTgt spid="27"/>
                                        </p:tgtEl>
                                        <p:attrNameLst>
                                          <p:attrName>ppt_x</p:attrName>
                                        </p:attrNameLst>
                                      </p:cBhvr>
                                      <p:tavLst>
                                        <p:tav tm="0">
                                          <p:val>
                                            <p:strVal val="#ppt_x"/>
                                          </p:val>
                                        </p:tav>
                                        <p:tav tm="100000">
                                          <p:val>
                                            <p:strVal val="#ppt_x"/>
                                          </p:val>
                                        </p:tav>
                                      </p:tavLst>
                                    </p:anim>
                                    <p:anim calcmode="lin" valueType="num">
                                      <p:cBhvr additive="base">
                                        <p:cTn id="93" dur="500" fill="hold"/>
                                        <p:tgtEl>
                                          <p:spTgt spid="27"/>
                                        </p:tgtEl>
                                        <p:attrNameLst>
                                          <p:attrName>ppt_y</p:attrName>
                                        </p:attrNameLst>
                                      </p:cBhvr>
                                      <p:tavLst>
                                        <p:tav tm="0">
                                          <p:val>
                                            <p:strVal val="1+#ppt_h/2"/>
                                          </p:val>
                                        </p:tav>
                                        <p:tav tm="100000">
                                          <p:val>
                                            <p:strVal val="#ppt_y"/>
                                          </p:val>
                                        </p:tav>
                                      </p:tavLst>
                                    </p:anim>
                                  </p:childTnLst>
                                </p:cTn>
                              </p:par>
                            </p:childTnLst>
                          </p:cTn>
                        </p:par>
                        <p:par>
                          <p:cTn id="94" fill="hold">
                            <p:stCondLst>
                              <p:cond delay="2000"/>
                            </p:stCondLst>
                            <p:childTnLst>
                              <p:par>
                                <p:cTn id="95" presetID="22" presetClass="entr" presetSubtype="2"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right)">
                                      <p:cBhvr>
                                        <p:cTn id="97" dur="500"/>
                                        <p:tgtEl>
                                          <p:spTgt spid="25"/>
                                        </p:tgtEl>
                                      </p:cBhvr>
                                    </p:animEffect>
                                  </p:childTnLst>
                                </p:cTn>
                              </p:par>
                            </p:childTnLst>
                          </p:cTn>
                        </p:par>
                        <p:par>
                          <p:cTn id="98" fill="hold">
                            <p:stCondLst>
                              <p:cond delay="2500"/>
                            </p:stCondLst>
                            <p:childTnLst>
                              <p:par>
                                <p:cTn id="99" presetID="2" presetClass="entr" presetSubtype="2" decel="100000" fill="hold" grpId="0" nodeType="afterEffect">
                                  <p:stCondLst>
                                    <p:cond delay="250"/>
                                  </p:stCondLst>
                                  <p:childTnLst>
                                    <p:set>
                                      <p:cBhvr>
                                        <p:cTn id="100" dur="1" fill="hold">
                                          <p:stCondLst>
                                            <p:cond delay="0"/>
                                          </p:stCondLst>
                                        </p:cTn>
                                        <p:tgtEl>
                                          <p:spTgt spid="35">
                                            <p:txEl>
                                              <p:pRg st="0" end="0"/>
                                            </p:txEl>
                                          </p:spTgt>
                                        </p:tgtEl>
                                        <p:attrNameLst>
                                          <p:attrName>style.visibility</p:attrName>
                                        </p:attrNameLst>
                                      </p:cBhvr>
                                      <p:to>
                                        <p:strVal val="visible"/>
                                      </p:to>
                                    </p:set>
                                    <p:anim calcmode="lin" valueType="num">
                                      <p:cBhvr additive="base">
                                        <p:cTn id="101"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35">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4" decel="100000" fill="hold" grpId="0" nodeType="withEffect">
                                  <p:stCondLst>
                                    <p:cond delay="25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500" fill="hold"/>
                                        <p:tgtEl>
                                          <p:spTgt spid="38"/>
                                        </p:tgtEl>
                                        <p:attrNameLst>
                                          <p:attrName>ppt_x</p:attrName>
                                        </p:attrNameLst>
                                      </p:cBhvr>
                                      <p:tavLst>
                                        <p:tav tm="0">
                                          <p:val>
                                            <p:strVal val="#ppt_x"/>
                                          </p:val>
                                        </p:tav>
                                        <p:tav tm="100000">
                                          <p:val>
                                            <p:strVal val="#ppt_x"/>
                                          </p:val>
                                        </p:tav>
                                      </p:tavLst>
                                    </p:anim>
                                    <p:anim calcmode="lin" valueType="num">
                                      <p:cBhvr additive="base">
                                        <p:cTn id="106" dur="500" fill="hold"/>
                                        <p:tgtEl>
                                          <p:spTgt spid="38"/>
                                        </p:tgtEl>
                                        <p:attrNameLst>
                                          <p:attrName>ppt_y</p:attrName>
                                        </p:attrNameLst>
                                      </p:cBhvr>
                                      <p:tavLst>
                                        <p:tav tm="0">
                                          <p:val>
                                            <p:strVal val="1+#ppt_h/2"/>
                                          </p:val>
                                        </p:tav>
                                        <p:tav tm="100000">
                                          <p:val>
                                            <p:strVal val="#ppt_y"/>
                                          </p:val>
                                        </p:tav>
                                      </p:tavLst>
                                    </p:anim>
                                  </p:childTnLst>
                                </p:cTn>
                              </p:par>
                            </p:childTnLst>
                          </p:cTn>
                        </p:par>
                        <p:par>
                          <p:cTn id="107" fill="hold">
                            <p:stCondLst>
                              <p:cond delay="3250"/>
                            </p:stCondLst>
                            <p:childTnLst>
                              <p:par>
                                <p:cTn id="108" presetID="22" presetClass="entr" presetSubtype="8" fill="hold" grpId="0"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3750"/>
                            </p:stCondLst>
                            <p:childTnLst>
                              <p:par>
                                <p:cTn id="112" presetID="2" presetClass="entr" presetSubtype="8" decel="100000" fill="hold" grpId="0" nodeType="afterEffect">
                                  <p:stCondLst>
                                    <p:cond delay="250"/>
                                  </p:stCondLst>
                                  <p:childTnLst>
                                    <p:set>
                                      <p:cBhvr>
                                        <p:cTn id="113" dur="1" fill="hold">
                                          <p:stCondLst>
                                            <p:cond delay="0"/>
                                          </p:stCondLst>
                                        </p:cTn>
                                        <p:tgtEl>
                                          <p:spTgt spid="43">
                                            <p:txEl>
                                              <p:pRg st="0" end="0"/>
                                            </p:txEl>
                                          </p:spTgt>
                                        </p:tgtEl>
                                        <p:attrNameLst>
                                          <p:attrName>style.visibility</p:attrName>
                                        </p:attrNameLst>
                                      </p:cBhvr>
                                      <p:to>
                                        <p:strVal val="visible"/>
                                      </p:to>
                                    </p:set>
                                    <p:anim calcmode="lin" valueType="num">
                                      <p:cBhvr additive="base">
                                        <p:cTn id="114"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115" dur="500" fill="hold"/>
                                        <p:tgtEl>
                                          <p:spTgt spid="43">
                                            <p:txEl>
                                              <p:pRg st="0" end="0"/>
                                            </p:txEl>
                                          </p:spTgt>
                                        </p:tgtEl>
                                        <p:attrNameLst>
                                          <p:attrName>ppt_y</p:attrName>
                                        </p:attrNameLst>
                                      </p:cBhvr>
                                      <p:tavLst>
                                        <p:tav tm="0">
                                          <p:val>
                                            <p:strVal val="#ppt_y"/>
                                          </p:val>
                                        </p:tav>
                                        <p:tav tm="100000">
                                          <p:val>
                                            <p:strVal val="#ppt_y"/>
                                          </p:val>
                                        </p:tav>
                                      </p:tavLst>
                                    </p:anim>
                                  </p:childTnLst>
                                </p:cTn>
                              </p:par>
                              <p:par>
                                <p:cTn id="116" presetID="2" presetClass="entr" presetSubtype="4" decel="100000" fill="hold" grpId="0" nodeType="withEffect">
                                  <p:stCondLst>
                                    <p:cond delay="250"/>
                                  </p:stCondLst>
                                  <p:childTnLst>
                                    <p:set>
                                      <p:cBhvr>
                                        <p:cTn id="117" dur="1" fill="hold">
                                          <p:stCondLst>
                                            <p:cond delay="0"/>
                                          </p:stCondLst>
                                        </p:cTn>
                                        <p:tgtEl>
                                          <p:spTgt spid="44"/>
                                        </p:tgtEl>
                                        <p:attrNameLst>
                                          <p:attrName>style.visibility</p:attrName>
                                        </p:attrNameLst>
                                      </p:cBhvr>
                                      <p:to>
                                        <p:strVal val="visible"/>
                                      </p:to>
                                    </p:set>
                                    <p:anim calcmode="lin" valueType="num">
                                      <p:cBhvr additive="base">
                                        <p:cTn id="118" dur="500" fill="hold"/>
                                        <p:tgtEl>
                                          <p:spTgt spid="44"/>
                                        </p:tgtEl>
                                        <p:attrNameLst>
                                          <p:attrName>ppt_x</p:attrName>
                                        </p:attrNameLst>
                                      </p:cBhvr>
                                      <p:tavLst>
                                        <p:tav tm="0">
                                          <p:val>
                                            <p:strVal val="#ppt_x"/>
                                          </p:val>
                                        </p:tav>
                                        <p:tav tm="100000">
                                          <p:val>
                                            <p:strVal val="#ppt_x"/>
                                          </p:val>
                                        </p:tav>
                                      </p:tavLst>
                                    </p:anim>
                                    <p:anim calcmode="lin" valueType="num">
                                      <p:cBhvr additive="base">
                                        <p:cTn id="119" dur="500" fill="hold"/>
                                        <p:tgtEl>
                                          <p:spTgt spid="44"/>
                                        </p:tgtEl>
                                        <p:attrNameLst>
                                          <p:attrName>ppt_y</p:attrName>
                                        </p:attrNameLst>
                                      </p:cBhvr>
                                      <p:tavLst>
                                        <p:tav tm="0">
                                          <p:val>
                                            <p:strVal val="1+#ppt_h/2"/>
                                          </p:val>
                                        </p:tav>
                                        <p:tav tm="100000">
                                          <p:val>
                                            <p:strVal val="#ppt_y"/>
                                          </p:val>
                                        </p:tav>
                                      </p:tavLst>
                                    </p:anim>
                                  </p:childTnLst>
                                </p:cTn>
                              </p:par>
                            </p:childTnLst>
                          </p:cTn>
                        </p:par>
                        <p:par>
                          <p:cTn id="120" fill="hold">
                            <p:stCondLst>
                              <p:cond delay="4500"/>
                            </p:stCondLst>
                            <p:childTnLst>
                              <p:par>
                                <p:cTn id="121" presetID="22" presetClass="entr" presetSubtype="2" fill="hold" grpId="0" nodeType="after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right)">
                                      <p:cBhvr>
                                        <p:cTn id="123" dur="500"/>
                                        <p:tgtEl>
                                          <p:spTgt spid="42"/>
                                        </p:tgtEl>
                                      </p:cBhvr>
                                    </p:animEffect>
                                  </p:childTnLst>
                                </p:cTn>
                              </p:par>
                            </p:childTnLst>
                          </p:cTn>
                        </p:par>
                        <p:par>
                          <p:cTn id="124" fill="hold">
                            <p:stCondLst>
                              <p:cond delay="5000"/>
                            </p:stCondLst>
                            <p:childTnLst>
                              <p:par>
                                <p:cTn id="125" presetID="2" presetClass="entr" presetSubtype="2" decel="100000" fill="hold" grpId="0" nodeType="afterEffect">
                                  <p:stCondLst>
                                    <p:cond delay="250"/>
                                  </p:stCondLst>
                                  <p:childTnLst>
                                    <p:set>
                                      <p:cBhvr>
                                        <p:cTn id="126" dur="1" fill="hold">
                                          <p:stCondLst>
                                            <p:cond delay="0"/>
                                          </p:stCondLst>
                                        </p:cTn>
                                        <p:tgtEl>
                                          <p:spTgt spid="46">
                                            <p:txEl>
                                              <p:pRg st="0" end="0"/>
                                            </p:txEl>
                                          </p:spTgt>
                                        </p:tgtEl>
                                        <p:attrNameLst>
                                          <p:attrName>style.visibility</p:attrName>
                                        </p:attrNameLst>
                                      </p:cBhvr>
                                      <p:to>
                                        <p:strVal val="visible"/>
                                      </p:to>
                                    </p:set>
                                    <p:anim calcmode="lin" valueType="num">
                                      <p:cBhvr additive="base">
                                        <p:cTn id="127"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4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4" decel="100000" fill="hold" grpId="0" nodeType="withEffect">
                                  <p:stCondLst>
                                    <p:cond delay="250"/>
                                  </p:stCondLst>
                                  <p:childTnLst>
                                    <p:set>
                                      <p:cBhvr>
                                        <p:cTn id="130" dur="1" fill="hold">
                                          <p:stCondLst>
                                            <p:cond delay="0"/>
                                          </p:stCondLst>
                                        </p:cTn>
                                        <p:tgtEl>
                                          <p:spTgt spid="47"/>
                                        </p:tgtEl>
                                        <p:attrNameLst>
                                          <p:attrName>style.visibility</p:attrName>
                                        </p:attrNameLst>
                                      </p:cBhvr>
                                      <p:to>
                                        <p:strVal val="visible"/>
                                      </p:to>
                                    </p:set>
                                    <p:anim calcmode="lin" valueType="num">
                                      <p:cBhvr additive="base">
                                        <p:cTn id="131" dur="500" fill="hold"/>
                                        <p:tgtEl>
                                          <p:spTgt spid="47"/>
                                        </p:tgtEl>
                                        <p:attrNameLst>
                                          <p:attrName>ppt_x</p:attrName>
                                        </p:attrNameLst>
                                      </p:cBhvr>
                                      <p:tavLst>
                                        <p:tav tm="0">
                                          <p:val>
                                            <p:strVal val="#ppt_x"/>
                                          </p:val>
                                        </p:tav>
                                        <p:tav tm="100000">
                                          <p:val>
                                            <p:strVal val="#ppt_x"/>
                                          </p:val>
                                        </p:tav>
                                      </p:tavLst>
                                    </p:anim>
                                    <p:anim calcmode="lin" valueType="num">
                                      <p:cBhvr additive="base">
                                        <p:cTn id="132" dur="500" fill="hold"/>
                                        <p:tgtEl>
                                          <p:spTgt spid="47"/>
                                        </p:tgtEl>
                                        <p:attrNameLst>
                                          <p:attrName>ppt_y</p:attrName>
                                        </p:attrNameLst>
                                      </p:cBhvr>
                                      <p:tavLst>
                                        <p:tav tm="0">
                                          <p:val>
                                            <p:strVal val="1+#ppt_h/2"/>
                                          </p:val>
                                        </p:tav>
                                        <p:tav tm="100000">
                                          <p:val>
                                            <p:strVal val="#ppt_y"/>
                                          </p:val>
                                        </p:tav>
                                      </p:tavLst>
                                    </p:anim>
                                  </p:childTnLst>
                                </p:cTn>
                              </p:par>
                            </p:childTnLst>
                          </p:cTn>
                        </p:par>
                        <p:par>
                          <p:cTn id="133" fill="hold">
                            <p:stCondLst>
                              <p:cond delay="5750"/>
                            </p:stCondLst>
                            <p:childTnLst>
                              <p:par>
                                <p:cTn id="134" presetID="22" presetClass="entr" presetSubtype="8" fill="hold" grpId="0" nodeType="after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wipe(left)">
                                      <p:cBhvr>
                                        <p:cTn id="1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1" grpId="0" build="p">
        <p:tmplLst>
          <p:tmpl lvl="1">
            <p:tnLst>
              <p:par>
                <p:cTn presetID="2" presetClass="entr" presetSubtype="6"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1" grpId="1" build="p">
        <p:tmplLst>
          <p:tmpl lvl="1">
            <p:tnLst>
              <p:par>
                <p:cTn presetID="49" presetClass="entr" presetSubtype="0"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 calcmode="lin" valueType="num">
                      <p:cBhvr>
                        <p:cTn dur="500" fill="hold"/>
                        <p:tgtEl>
                          <p:spTgt spid="21"/>
                        </p:tgtEl>
                        <p:attrNameLst>
                          <p:attrName>style.rotation</p:attrName>
                        </p:attrNameLst>
                      </p:cBhvr>
                      <p:tavLst>
                        <p:tav tm="0">
                          <p:val>
                            <p:fltVal val="360"/>
                          </p:val>
                        </p:tav>
                        <p:tav tm="100000">
                          <p:val>
                            <p:fltVal val="0"/>
                          </p:val>
                        </p:tav>
                      </p:tavLst>
                    </p:anim>
                    <p:animEffect transition="in" filter="fade">
                      <p:cBhvr>
                        <p:cTn dur="500"/>
                        <p:tgtEl>
                          <p:spTgt spid="21"/>
                        </p:tgtEl>
                      </p:cBhvr>
                    </p:animEffect>
                  </p:childTnLst>
                </p:cTn>
              </p:par>
            </p:tnLst>
          </p:tmpl>
        </p:tmplLst>
      </p:bldP>
      <p:bldP spid="25" grpId="0">
        <p:tmplLst>
          <p:tmpl>
            <p:tnLst>
              <p:par>
                <p:cTn presetID="22" presetClass="entr" presetSubtype="2"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build="p">
        <p:tmplLst>
          <p:tmpl lvl="1">
            <p:tnLst>
              <p:par>
                <p:cTn presetID="2" presetClass="entr" presetSubtype="8"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animBg="1"/>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5" grpId="0" build="p">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8" grpId="0" animBg="1"/>
      <p:bldP spid="42" grpId="0">
        <p:tmplLst>
          <p:tmpl>
            <p:tnLst>
              <p:par>
                <p:cTn presetID="22" presetClass="entr" presetSubtype="2"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43" grpId="0" build="p">
        <p:tmplLst>
          <p:tmpl lvl="1">
            <p:tnLst>
              <p:par>
                <p:cTn presetID="2" presetClass="entr" presetSubtype="8" decel="100000" fill="hold" nodeType="after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animBg="1"/>
      <p:bldP spid="45" grpId="0">
        <p:tmplLst>
          <p:tmpl>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 presetClass="entr" presetSubtype="2"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animBg="1"/>
      <p:bldP spid="17" grpId="0" animBg="1"/>
      <p:bldP spid="17" grpId="1" animBg="1"/>
      <p:bldP spid="22" grpId="0" build="p">
        <p:tmplLst>
          <p:tmpl lvl="1">
            <p:tnLst>
              <p:par>
                <p:cTn presetID="2" presetClass="entr" presetSubtype="1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2" grpId="1" build="p">
        <p:tmplLst>
          <p:tmpl lvl="1">
            <p:tnLst>
              <p:par>
                <p:cTn presetID="49" presetClass="entr" presetSubtype="0"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 calcmode="lin" valueType="num">
                      <p:cBhvr>
                        <p:cTn dur="500" fill="hold"/>
                        <p:tgtEl>
                          <p:spTgt spid="22"/>
                        </p:tgtEl>
                        <p:attrNameLst>
                          <p:attrName>style.rotation</p:attrName>
                        </p:attrNameLst>
                      </p:cBhvr>
                      <p:tavLst>
                        <p:tav tm="0">
                          <p:val>
                            <p:fltVal val="360"/>
                          </p:val>
                        </p:tav>
                        <p:tav tm="100000">
                          <p:val>
                            <p:fltVal val="0"/>
                          </p:val>
                        </p:tav>
                      </p:tavLst>
                    </p:anim>
                    <p:animEffect transition="in" filter="fade">
                      <p:cBhvr>
                        <p:cTn dur="500"/>
                        <p:tgtEl>
                          <p:spTgt spid="22"/>
                        </p:tgtEl>
                      </p:cBhvr>
                    </p:animEffect>
                  </p:childTnLst>
                </p:cTn>
              </p:par>
            </p:tnLst>
          </p:tmpl>
        </p:tmplLst>
      </p:bldP>
      <p:bldP spid="19" grpId="0" animBg="1"/>
      <p:bldP spid="19" grpId="1" animBg="1"/>
      <p:bldP spid="23" grpId="0" build="p">
        <p:tmplLst>
          <p:tmpl lvl="1">
            <p:tnLst>
              <p:par>
                <p:cTn presetID="2" presetClass="entr" presetSubtype="3"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23" grpId="1" build="p">
        <p:tmplLst>
          <p:tmpl lvl="1">
            <p:tnLst>
              <p:par>
                <p:cTn presetID="49" presetClass="entr" presetSubtype="0"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 calcmode="lin" valueType="num">
                      <p:cBhvr>
                        <p:cTn dur="500" fill="hold"/>
                        <p:tgtEl>
                          <p:spTgt spid="23"/>
                        </p:tgtEl>
                        <p:attrNameLst>
                          <p:attrName>style.rotation</p:attrName>
                        </p:attrNameLst>
                      </p:cBhvr>
                      <p:tavLst>
                        <p:tav tm="0">
                          <p:val>
                            <p:fltVal val="360"/>
                          </p:val>
                        </p:tav>
                        <p:tav tm="100000">
                          <p:val>
                            <p:fltVal val="0"/>
                          </p:val>
                        </p:tav>
                      </p:tavLst>
                    </p:anim>
                    <p:animEffect transition="in" filter="fade">
                      <p:cBhvr>
                        <p:cTn dur="500"/>
                        <p:tgtEl>
                          <p:spTgt spid="23"/>
                        </p:tgtEl>
                      </p:cBhvr>
                    </p:animEffect>
                  </p:childTnLst>
                </p:cTn>
              </p:par>
            </p:tnLst>
          </p:tmpl>
        </p:tmplLst>
      </p:bldP>
      <p:bldP spid="20" grpId="0" animBg="1"/>
      <p:bldP spid="20" grpId="1" animBg="1"/>
      <p:bldP spid="24" grpId="0" build="p">
        <p:tmplLst>
          <p:tmpl lvl="1">
            <p:tnLst>
              <p:par>
                <p:cTn presetID="2" presetClass="entr" presetSubtype="9" decel="10000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4" grpId="1" build="p">
        <p:tmplLst>
          <p:tmpl lvl="1">
            <p:tnLst>
              <p:par>
                <p:cTn presetID="49" presetClass="entr" presetSubtype="0" decel="10000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 calcmode="lin" valueType="num">
                      <p:cBhvr>
                        <p:cTn dur="500" fill="hold"/>
                        <p:tgtEl>
                          <p:spTgt spid="24"/>
                        </p:tgtEl>
                        <p:attrNameLst>
                          <p:attrName>style.rotation</p:attrName>
                        </p:attrNameLst>
                      </p:cBhvr>
                      <p:tavLst>
                        <p:tav tm="0">
                          <p:val>
                            <p:fltVal val="360"/>
                          </p:val>
                        </p:tav>
                        <p:tav tm="100000">
                          <p:val>
                            <p:fltVal val="0"/>
                          </p:val>
                        </p:tav>
                      </p:tavLst>
                    </p:anim>
                    <p:animEffect transition="in" filter="fade">
                      <p:cBhvr>
                        <p:cTn dur="500"/>
                        <p:tgtEl>
                          <p:spTgt spid="24"/>
                        </p:tgtEl>
                      </p:cBhvr>
                    </p:animEffect>
                  </p:childTnLst>
                </p:cTn>
              </p:par>
            </p:tnLst>
          </p:tmpl>
        </p:tmplLst>
      </p:bldP>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iec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2" name="フリーフォーム 51"/>
          <p:cNvSpPr/>
          <p:nvPr userDrawn="1"/>
        </p:nvSpPr>
        <p:spPr>
          <a:xfrm>
            <a:off x="9167574" y="2741622"/>
            <a:ext cx="2736850" cy="317021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userDrawn="1"/>
        </p:nvSpPr>
        <p:spPr>
          <a:xfrm rot="5400000">
            <a:off x="8950891" y="5268130"/>
            <a:ext cx="2736850" cy="317021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userDrawn="1"/>
        </p:nvSpPr>
        <p:spPr>
          <a:xfrm rot="10800000">
            <a:off x="6430724" y="5051447"/>
            <a:ext cx="2736850" cy="317021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userDrawn="1"/>
        </p:nvSpPr>
        <p:spPr>
          <a:xfrm rot="16200000">
            <a:off x="6647406" y="2524939"/>
            <a:ext cx="2736850" cy="317021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プレースホルダー 12"/>
          <p:cNvSpPr>
            <a:spLocks noGrp="1"/>
          </p:cNvSpPr>
          <p:nvPr>
            <p:ph type="body" sz="quarter" idx="23" hasCustomPrompt="1"/>
          </p:nvPr>
        </p:nvSpPr>
        <p:spPr>
          <a:xfrm>
            <a:off x="11877319" y="3357426"/>
            <a:ext cx="5827206" cy="1453771"/>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57" name="テキスト プレースホルダー 12"/>
          <p:cNvSpPr>
            <a:spLocks noGrp="1"/>
          </p:cNvSpPr>
          <p:nvPr>
            <p:ph type="body" sz="quarter" idx="24" hasCustomPrompt="1"/>
          </p:nvPr>
        </p:nvSpPr>
        <p:spPr>
          <a:xfrm>
            <a:off x="11877319" y="2368105"/>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8" name="正方形/長方形 57"/>
          <p:cNvSpPr/>
          <p:nvPr userDrawn="1"/>
        </p:nvSpPr>
        <p:spPr>
          <a:xfrm>
            <a:off x="11984816" y="3133271"/>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59" name="テキスト プレースホルダー 12"/>
          <p:cNvSpPr>
            <a:spLocks noGrp="1"/>
          </p:cNvSpPr>
          <p:nvPr>
            <p:ph type="body" sz="quarter" idx="25" hasCustomPrompt="1"/>
          </p:nvPr>
        </p:nvSpPr>
        <p:spPr>
          <a:xfrm>
            <a:off x="11904424" y="7219476"/>
            <a:ext cx="5827206" cy="1453771"/>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0" name="テキスト プレースホルダー 12"/>
          <p:cNvSpPr>
            <a:spLocks noGrp="1"/>
          </p:cNvSpPr>
          <p:nvPr>
            <p:ph type="body" sz="quarter" idx="26" hasCustomPrompt="1"/>
          </p:nvPr>
        </p:nvSpPr>
        <p:spPr>
          <a:xfrm>
            <a:off x="11904424" y="6230155"/>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1" name="正方形/長方形 60"/>
          <p:cNvSpPr/>
          <p:nvPr userDrawn="1"/>
        </p:nvSpPr>
        <p:spPr>
          <a:xfrm>
            <a:off x="12011921" y="6995321"/>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62" name="テキスト プレースホルダー 12"/>
          <p:cNvSpPr>
            <a:spLocks noGrp="1"/>
          </p:cNvSpPr>
          <p:nvPr>
            <p:ph type="body" sz="quarter" idx="16" hasCustomPrompt="1"/>
          </p:nvPr>
        </p:nvSpPr>
        <p:spPr>
          <a:xfrm>
            <a:off x="543540" y="7219476"/>
            <a:ext cx="5827206" cy="1453771"/>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63" name="テキスト プレースホルダー 12"/>
          <p:cNvSpPr>
            <a:spLocks noGrp="1"/>
          </p:cNvSpPr>
          <p:nvPr>
            <p:ph type="body" sz="quarter" idx="17" hasCustomPrompt="1"/>
          </p:nvPr>
        </p:nvSpPr>
        <p:spPr>
          <a:xfrm>
            <a:off x="543540" y="6230155"/>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4" name="正方形/長方形 63"/>
          <p:cNvSpPr/>
          <p:nvPr userDrawn="1"/>
        </p:nvSpPr>
        <p:spPr>
          <a:xfrm>
            <a:off x="4412749" y="6995321"/>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68" name="テキスト プレースホルダー 12"/>
          <p:cNvSpPr>
            <a:spLocks noGrp="1"/>
          </p:cNvSpPr>
          <p:nvPr>
            <p:ph type="body" sz="quarter" idx="27" hasCustomPrompt="1"/>
          </p:nvPr>
        </p:nvSpPr>
        <p:spPr>
          <a:xfrm>
            <a:off x="543540" y="3357426"/>
            <a:ext cx="5827206" cy="1453771"/>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69" name="テキスト プレースホルダー 12"/>
          <p:cNvSpPr>
            <a:spLocks noGrp="1"/>
          </p:cNvSpPr>
          <p:nvPr>
            <p:ph type="body" sz="quarter" idx="28" hasCustomPrompt="1"/>
          </p:nvPr>
        </p:nvSpPr>
        <p:spPr>
          <a:xfrm>
            <a:off x="543540" y="2368105"/>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0" name="正方形/長方形 69"/>
          <p:cNvSpPr/>
          <p:nvPr userDrawn="1"/>
        </p:nvSpPr>
        <p:spPr>
          <a:xfrm>
            <a:off x="4412749" y="3133271"/>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71" name="図プレースホルダー 25"/>
          <p:cNvSpPr>
            <a:spLocks noGrp="1"/>
          </p:cNvSpPr>
          <p:nvPr>
            <p:ph type="pic" sz="quarter" idx="14" hasCustomPrompt="1"/>
          </p:nvPr>
        </p:nvSpPr>
        <p:spPr>
          <a:xfrm>
            <a:off x="10319316" y="3740054"/>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72" name="図プレースホルダー 25"/>
          <p:cNvSpPr>
            <a:spLocks noGrp="1"/>
          </p:cNvSpPr>
          <p:nvPr>
            <p:ph type="pic" sz="quarter" idx="29" hasCustomPrompt="1"/>
          </p:nvPr>
        </p:nvSpPr>
        <p:spPr>
          <a:xfrm>
            <a:off x="10319316" y="653823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73" name="図プレースホルダー 25"/>
          <p:cNvSpPr>
            <a:spLocks noGrp="1"/>
          </p:cNvSpPr>
          <p:nvPr>
            <p:ph type="pic" sz="quarter" idx="30" hasCustomPrompt="1"/>
          </p:nvPr>
        </p:nvSpPr>
        <p:spPr>
          <a:xfrm>
            <a:off x="7350100" y="6550611"/>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74" name="図プレースホルダー 25"/>
          <p:cNvSpPr>
            <a:spLocks noGrp="1"/>
          </p:cNvSpPr>
          <p:nvPr>
            <p:ph type="pic" sz="quarter" idx="31" hasCustomPrompt="1"/>
          </p:nvPr>
        </p:nvSpPr>
        <p:spPr>
          <a:xfrm>
            <a:off x="7350100" y="3740054"/>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xmlns="" val="359710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anim calcmode="lin" valueType="num">
                                      <p:cBhvr>
                                        <p:cTn id="10" dur="500" fill="hold"/>
                                        <p:tgtEl>
                                          <p:spTgt spid="52"/>
                                        </p:tgtEl>
                                        <p:attrNameLst>
                                          <p:attrName>ppt_x</p:attrName>
                                        </p:attrNameLst>
                                      </p:cBhvr>
                                      <p:tavLst>
                                        <p:tav tm="0">
                                          <p:val>
                                            <p:fltVal val="0.5"/>
                                          </p:val>
                                        </p:tav>
                                        <p:tav tm="100000">
                                          <p:val>
                                            <p:strVal val="#ppt_x"/>
                                          </p:val>
                                        </p:tav>
                                      </p:tavLst>
                                    </p:anim>
                                    <p:anim calcmode="lin" valueType="num">
                                      <p:cBhvr>
                                        <p:cTn id="11" dur="500" fill="hold"/>
                                        <p:tgtEl>
                                          <p:spTgt spid="52"/>
                                        </p:tgtEl>
                                        <p:attrNameLst>
                                          <p:attrName>ppt_y</p:attrName>
                                        </p:attrNameLst>
                                      </p:cBhvr>
                                      <p:tavLst>
                                        <p:tav tm="0">
                                          <p:val>
                                            <p:fltVal val="0.5"/>
                                          </p:val>
                                        </p:tav>
                                        <p:tav tm="100000">
                                          <p:val>
                                            <p:strVal val="#ppt_y"/>
                                          </p:val>
                                        </p:tav>
                                      </p:tavLst>
                                    </p:anim>
                                  </p:childTnLst>
                                </p:cTn>
                              </p:par>
                              <p:par>
                                <p:cTn id="12" presetID="49" presetClass="entr" presetSubtype="0" decel="100000" fill="hold" grpId="1" nodeType="with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 calcmode="lin" valueType="num">
                                      <p:cBhvr>
                                        <p:cTn id="16" dur="500" fill="hold"/>
                                        <p:tgtEl>
                                          <p:spTgt spid="52"/>
                                        </p:tgtEl>
                                        <p:attrNameLst>
                                          <p:attrName>style.rotation</p:attrName>
                                        </p:attrNameLst>
                                      </p:cBhvr>
                                      <p:tavLst>
                                        <p:tav tm="0">
                                          <p:val>
                                            <p:fltVal val="360"/>
                                          </p:val>
                                        </p:tav>
                                        <p:tav tm="100000">
                                          <p:val>
                                            <p:fltVal val="0"/>
                                          </p:val>
                                        </p:tav>
                                      </p:tavLst>
                                    </p:anim>
                                    <p:animEffect transition="in" filter="fade">
                                      <p:cBhvr>
                                        <p:cTn id="17" dur="500"/>
                                        <p:tgtEl>
                                          <p:spTgt spid="52"/>
                                        </p:tgtEl>
                                      </p:cBhvr>
                                    </p:animEffect>
                                  </p:childTnLst>
                                </p:cTn>
                              </p:par>
                              <p:par>
                                <p:cTn id="18" presetID="53" presetClass="entr" presetSubtype="528" fill="hold" grpId="0" nodeType="with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p:cTn id="20" dur="500" fill="hold"/>
                                        <p:tgtEl>
                                          <p:spTgt spid="71"/>
                                        </p:tgtEl>
                                        <p:attrNameLst>
                                          <p:attrName>ppt_w</p:attrName>
                                        </p:attrNameLst>
                                      </p:cBhvr>
                                      <p:tavLst>
                                        <p:tav tm="0">
                                          <p:val>
                                            <p:fltVal val="0"/>
                                          </p:val>
                                        </p:tav>
                                        <p:tav tm="100000">
                                          <p:val>
                                            <p:strVal val="#ppt_w"/>
                                          </p:val>
                                        </p:tav>
                                      </p:tavLst>
                                    </p:anim>
                                    <p:anim calcmode="lin" valueType="num">
                                      <p:cBhvr>
                                        <p:cTn id="21" dur="500" fill="hold"/>
                                        <p:tgtEl>
                                          <p:spTgt spid="71"/>
                                        </p:tgtEl>
                                        <p:attrNameLst>
                                          <p:attrName>ppt_h</p:attrName>
                                        </p:attrNameLst>
                                      </p:cBhvr>
                                      <p:tavLst>
                                        <p:tav tm="0">
                                          <p:val>
                                            <p:fltVal val="0"/>
                                          </p:val>
                                        </p:tav>
                                        <p:tav tm="100000">
                                          <p:val>
                                            <p:strVal val="#ppt_h"/>
                                          </p:val>
                                        </p:tav>
                                      </p:tavLst>
                                    </p:anim>
                                    <p:animEffect transition="in" filter="fade">
                                      <p:cBhvr>
                                        <p:cTn id="22" dur="500"/>
                                        <p:tgtEl>
                                          <p:spTgt spid="71"/>
                                        </p:tgtEl>
                                      </p:cBhvr>
                                    </p:animEffect>
                                    <p:anim calcmode="lin" valueType="num">
                                      <p:cBhvr>
                                        <p:cTn id="23" dur="500" fill="hold"/>
                                        <p:tgtEl>
                                          <p:spTgt spid="71"/>
                                        </p:tgtEl>
                                        <p:attrNameLst>
                                          <p:attrName>ppt_x</p:attrName>
                                        </p:attrNameLst>
                                      </p:cBhvr>
                                      <p:tavLst>
                                        <p:tav tm="0">
                                          <p:val>
                                            <p:fltVal val="0.5"/>
                                          </p:val>
                                        </p:tav>
                                        <p:tav tm="100000">
                                          <p:val>
                                            <p:strVal val="#ppt_x"/>
                                          </p:val>
                                        </p:tav>
                                      </p:tavLst>
                                    </p:anim>
                                    <p:anim calcmode="lin" valueType="num">
                                      <p:cBhvr>
                                        <p:cTn id="24" dur="500" fill="hold"/>
                                        <p:tgtEl>
                                          <p:spTgt spid="71"/>
                                        </p:tgtEl>
                                        <p:attrNameLst>
                                          <p:attrName>ppt_y</p:attrName>
                                        </p:attrNameLst>
                                      </p:cBhvr>
                                      <p:tavLst>
                                        <p:tav tm="0">
                                          <p:val>
                                            <p:fltVal val="0.5"/>
                                          </p:val>
                                        </p:tav>
                                        <p:tav tm="100000">
                                          <p:val>
                                            <p:strVal val="#ppt_y"/>
                                          </p:val>
                                        </p:tav>
                                      </p:tavLst>
                                    </p:anim>
                                  </p:childTnLst>
                                </p:cTn>
                              </p:par>
                            </p:childTnLst>
                          </p:cTn>
                        </p:par>
                        <p:par>
                          <p:cTn id="25" fill="hold">
                            <p:stCondLst>
                              <p:cond delay="500"/>
                            </p:stCondLst>
                            <p:childTnLst>
                              <p:par>
                                <p:cTn id="26" presetID="2" presetClass="entr" presetSubtype="2" decel="100000" fill="hold" grpId="0" nodeType="afterEffect">
                                  <p:stCondLst>
                                    <p:cond delay="250"/>
                                  </p:stCondLst>
                                  <p:childTnLst>
                                    <p:set>
                                      <p:cBhvr>
                                        <p:cTn id="27" dur="1" fill="hold">
                                          <p:stCondLst>
                                            <p:cond delay="0"/>
                                          </p:stCondLst>
                                        </p:cTn>
                                        <p:tgtEl>
                                          <p:spTgt spid="57">
                                            <p:txEl>
                                              <p:pRg st="0" end="0"/>
                                            </p:txEl>
                                          </p:spTgt>
                                        </p:tgtEl>
                                        <p:attrNameLst>
                                          <p:attrName>style.visibility</p:attrName>
                                        </p:attrNameLst>
                                      </p:cBhvr>
                                      <p:to>
                                        <p:strVal val="visible"/>
                                      </p:to>
                                    </p:set>
                                    <p:anim calcmode="lin" valueType="num">
                                      <p:cBhvr additive="base">
                                        <p:cTn id="28"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7">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250"/>
                                  </p:stCondLst>
                                  <p:childTnLst>
                                    <p:set>
                                      <p:cBhvr>
                                        <p:cTn id="31" dur="1" fill="hold">
                                          <p:stCondLst>
                                            <p:cond delay="0"/>
                                          </p:stCondLst>
                                        </p:cTn>
                                        <p:tgtEl>
                                          <p:spTgt spid="58"/>
                                        </p:tgtEl>
                                        <p:attrNameLst>
                                          <p:attrName>style.visibility</p:attrName>
                                        </p:attrNameLst>
                                      </p:cBhvr>
                                      <p:to>
                                        <p:strVal val="visible"/>
                                      </p:to>
                                    </p:set>
                                    <p:anim calcmode="lin" valueType="num">
                                      <p:cBhvr additive="base">
                                        <p:cTn id="32" dur="500" fill="hold"/>
                                        <p:tgtEl>
                                          <p:spTgt spid="58"/>
                                        </p:tgtEl>
                                        <p:attrNameLst>
                                          <p:attrName>ppt_x</p:attrName>
                                        </p:attrNameLst>
                                      </p:cBhvr>
                                      <p:tavLst>
                                        <p:tav tm="0">
                                          <p:val>
                                            <p:strVal val="#ppt_x"/>
                                          </p:val>
                                        </p:tav>
                                        <p:tav tm="100000">
                                          <p:val>
                                            <p:strVal val="#ppt_x"/>
                                          </p:val>
                                        </p:tav>
                                      </p:tavLst>
                                    </p:anim>
                                    <p:anim calcmode="lin" valueType="num">
                                      <p:cBhvr additive="base">
                                        <p:cTn id="33" dur="500" fill="hold"/>
                                        <p:tgtEl>
                                          <p:spTgt spid="58"/>
                                        </p:tgtEl>
                                        <p:attrNameLst>
                                          <p:attrName>ppt_y</p:attrName>
                                        </p:attrNameLst>
                                      </p:cBhvr>
                                      <p:tavLst>
                                        <p:tav tm="0">
                                          <p:val>
                                            <p:strVal val="1+#ppt_h/2"/>
                                          </p:val>
                                        </p:tav>
                                        <p:tav tm="100000">
                                          <p:val>
                                            <p:strVal val="#ppt_y"/>
                                          </p:val>
                                        </p:tav>
                                      </p:tavLst>
                                    </p:anim>
                                  </p:childTnLst>
                                </p:cTn>
                              </p:par>
                            </p:childTnLst>
                          </p:cTn>
                        </p:par>
                        <p:par>
                          <p:cTn id="34" fill="hold">
                            <p:stCondLst>
                              <p:cond delay="1250"/>
                            </p:stCondLst>
                            <p:childTnLst>
                              <p:par>
                                <p:cTn id="35" presetID="22" presetClass="entr" presetSubtype="8"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anim calcmode="lin" valueType="num">
                                      <p:cBhvr>
                                        <p:cTn id="44" dur="500" fill="hold"/>
                                        <p:tgtEl>
                                          <p:spTgt spid="53"/>
                                        </p:tgtEl>
                                        <p:attrNameLst>
                                          <p:attrName>ppt_x</p:attrName>
                                        </p:attrNameLst>
                                      </p:cBhvr>
                                      <p:tavLst>
                                        <p:tav tm="0">
                                          <p:val>
                                            <p:fltVal val="0.5"/>
                                          </p:val>
                                        </p:tav>
                                        <p:tav tm="100000">
                                          <p:val>
                                            <p:strVal val="#ppt_x"/>
                                          </p:val>
                                        </p:tav>
                                      </p:tavLst>
                                    </p:anim>
                                    <p:anim calcmode="lin" valueType="num">
                                      <p:cBhvr>
                                        <p:cTn id="45" dur="500" fill="hold"/>
                                        <p:tgtEl>
                                          <p:spTgt spid="53"/>
                                        </p:tgtEl>
                                        <p:attrNameLst>
                                          <p:attrName>ppt_y</p:attrName>
                                        </p:attrNameLst>
                                      </p:cBhvr>
                                      <p:tavLst>
                                        <p:tav tm="0">
                                          <p:val>
                                            <p:fltVal val="0.5"/>
                                          </p:val>
                                        </p:tav>
                                        <p:tav tm="100000">
                                          <p:val>
                                            <p:strVal val="#ppt_y"/>
                                          </p:val>
                                        </p:tav>
                                      </p:tavLst>
                                    </p:anim>
                                  </p:childTnLst>
                                </p:cTn>
                              </p:par>
                              <p:par>
                                <p:cTn id="46" presetID="49" presetClass="entr" presetSubtype="0" decel="100000" fill="hold" grpId="1" nodeType="with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p:cTn id="48" dur="500" fill="hold"/>
                                        <p:tgtEl>
                                          <p:spTgt spid="53"/>
                                        </p:tgtEl>
                                        <p:attrNameLst>
                                          <p:attrName>ppt_w</p:attrName>
                                        </p:attrNameLst>
                                      </p:cBhvr>
                                      <p:tavLst>
                                        <p:tav tm="0">
                                          <p:val>
                                            <p:fltVal val="0"/>
                                          </p:val>
                                        </p:tav>
                                        <p:tav tm="100000">
                                          <p:val>
                                            <p:strVal val="#ppt_w"/>
                                          </p:val>
                                        </p:tav>
                                      </p:tavLst>
                                    </p:anim>
                                    <p:anim calcmode="lin" valueType="num">
                                      <p:cBhvr>
                                        <p:cTn id="49" dur="500" fill="hold"/>
                                        <p:tgtEl>
                                          <p:spTgt spid="53"/>
                                        </p:tgtEl>
                                        <p:attrNameLst>
                                          <p:attrName>ppt_h</p:attrName>
                                        </p:attrNameLst>
                                      </p:cBhvr>
                                      <p:tavLst>
                                        <p:tav tm="0">
                                          <p:val>
                                            <p:fltVal val="0"/>
                                          </p:val>
                                        </p:tav>
                                        <p:tav tm="100000">
                                          <p:val>
                                            <p:strVal val="#ppt_h"/>
                                          </p:val>
                                        </p:tav>
                                      </p:tavLst>
                                    </p:anim>
                                    <p:anim calcmode="lin" valueType="num">
                                      <p:cBhvr>
                                        <p:cTn id="50" dur="500" fill="hold"/>
                                        <p:tgtEl>
                                          <p:spTgt spid="53"/>
                                        </p:tgtEl>
                                        <p:attrNameLst>
                                          <p:attrName>style.rotation</p:attrName>
                                        </p:attrNameLst>
                                      </p:cBhvr>
                                      <p:tavLst>
                                        <p:tav tm="0">
                                          <p:val>
                                            <p:fltVal val="360"/>
                                          </p:val>
                                        </p:tav>
                                        <p:tav tm="100000">
                                          <p:val>
                                            <p:fltVal val="0"/>
                                          </p:val>
                                        </p:tav>
                                      </p:tavLst>
                                    </p:anim>
                                    <p:animEffect transition="in" filter="fade">
                                      <p:cBhvr>
                                        <p:cTn id="51" dur="500"/>
                                        <p:tgtEl>
                                          <p:spTgt spid="53"/>
                                        </p:tgtEl>
                                      </p:cBhvr>
                                    </p:animEffect>
                                  </p:childTnLst>
                                </p:cTn>
                              </p:par>
                              <p:par>
                                <p:cTn id="52" presetID="53" presetClass="entr" presetSubtype="528" fill="hold" grpId="0" nodeType="with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anim calcmode="lin" valueType="num">
                                      <p:cBhvr>
                                        <p:cTn id="57" dur="500" fill="hold"/>
                                        <p:tgtEl>
                                          <p:spTgt spid="72"/>
                                        </p:tgtEl>
                                        <p:attrNameLst>
                                          <p:attrName>ppt_x</p:attrName>
                                        </p:attrNameLst>
                                      </p:cBhvr>
                                      <p:tavLst>
                                        <p:tav tm="0">
                                          <p:val>
                                            <p:fltVal val="0.5"/>
                                          </p:val>
                                        </p:tav>
                                        <p:tav tm="100000">
                                          <p:val>
                                            <p:strVal val="#ppt_x"/>
                                          </p:val>
                                        </p:tav>
                                      </p:tavLst>
                                    </p:anim>
                                    <p:anim calcmode="lin" valueType="num">
                                      <p:cBhvr>
                                        <p:cTn id="58" dur="500" fill="hold"/>
                                        <p:tgtEl>
                                          <p:spTgt spid="72"/>
                                        </p:tgtEl>
                                        <p:attrNameLst>
                                          <p:attrName>ppt_y</p:attrName>
                                        </p:attrNameLst>
                                      </p:cBhvr>
                                      <p:tavLst>
                                        <p:tav tm="0">
                                          <p:val>
                                            <p:fltVal val="0.5"/>
                                          </p:val>
                                        </p:tav>
                                        <p:tav tm="100000">
                                          <p:val>
                                            <p:strVal val="#ppt_y"/>
                                          </p:val>
                                        </p:tav>
                                      </p:tavLst>
                                    </p:anim>
                                  </p:childTnLst>
                                </p:cTn>
                              </p:par>
                            </p:childTnLst>
                          </p:cTn>
                        </p:par>
                        <p:par>
                          <p:cTn id="59" fill="hold">
                            <p:stCondLst>
                              <p:cond delay="2250"/>
                            </p:stCondLst>
                            <p:childTnLst>
                              <p:par>
                                <p:cTn id="60" presetID="2" presetClass="entr" presetSubtype="2" decel="100000" fill="hold" grpId="0" nodeType="afterEffect">
                                  <p:stCondLst>
                                    <p:cond delay="250"/>
                                  </p:stCondLst>
                                  <p:childTnLst>
                                    <p:set>
                                      <p:cBhvr>
                                        <p:cTn id="61" dur="1" fill="hold">
                                          <p:stCondLst>
                                            <p:cond delay="0"/>
                                          </p:stCondLst>
                                        </p:cTn>
                                        <p:tgtEl>
                                          <p:spTgt spid="60">
                                            <p:txEl>
                                              <p:pRg st="0" end="0"/>
                                            </p:txEl>
                                          </p:spTgt>
                                        </p:tgtEl>
                                        <p:attrNameLst>
                                          <p:attrName>style.visibility</p:attrName>
                                        </p:attrNameLst>
                                      </p:cBhvr>
                                      <p:to>
                                        <p:strVal val="visible"/>
                                      </p:to>
                                    </p:set>
                                    <p:anim calcmode="lin" valueType="num">
                                      <p:cBhvr additive="base">
                                        <p:cTn id="62"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60">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500" fill="hold"/>
                                        <p:tgtEl>
                                          <p:spTgt spid="61"/>
                                        </p:tgtEl>
                                        <p:attrNameLst>
                                          <p:attrName>ppt_x</p:attrName>
                                        </p:attrNameLst>
                                      </p:cBhvr>
                                      <p:tavLst>
                                        <p:tav tm="0">
                                          <p:val>
                                            <p:strVal val="#ppt_x"/>
                                          </p:val>
                                        </p:tav>
                                        <p:tav tm="100000">
                                          <p:val>
                                            <p:strVal val="#ppt_x"/>
                                          </p:val>
                                        </p:tav>
                                      </p:tavLst>
                                    </p:anim>
                                    <p:anim calcmode="lin" valueType="num">
                                      <p:cBhvr additive="base">
                                        <p:cTn id="67" dur="500" fill="hold"/>
                                        <p:tgtEl>
                                          <p:spTgt spid="61"/>
                                        </p:tgtEl>
                                        <p:attrNameLst>
                                          <p:attrName>ppt_y</p:attrName>
                                        </p:attrNameLst>
                                      </p:cBhvr>
                                      <p:tavLst>
                                        <p:tav tm="0">
                                          <p:val>
                                            <p:strVal val="1+#ppt_h/2"/>
                                          </p:val>
                                        </p:tav>
                                        <p:tav tm="100000">
                                          <p:val>
                                            <p:strVal val="#ppt_y"/>
                                          </p:val>
                                        </p:tav>
                                      </p:tavLst>
                                    </p:anim>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left)">
                                      <p:cBhvr>
                                        <p:cTn id="71" dur="500"/>
                                        <p:tgtEl>
                                          <p:spTgt spid="59"/>
                                        </p:tgtEl>
                                      </p:cBhvr>
                                    </p:animEffect>
                                  </p:childTnLst>
                                </p:cTn>
                              </p:par>
                            </p:childTnLst>
                          </p:cTn>
                        </p:par>
                        <p:par>
                          <p:cTn id="72" fill="hold">
                            <p:stCondLst>
                              <p:cond delay="3500"/>
                            </p:stCondLst>
                            <p:childTnLst>
                              <p:par>
                                <p:cTn id="73" presetID="53" presetClass="entr" presetSubtype="528" fill="hold" grpId="0" nodeType="after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fltVal val="0"/>
                                          </p:val>
                                        </p:tav>
                                        <p:tav tm="100000">
                                          <p:val>
                                            <p:strVal val="#ppt_h"/>
                                          </p:val>
                                        </p:tav>
                                      </p:tavLst>
                                    </p:anim>
                                    <p:animEffect transition="in" filter="fade">
                                      <p:cBhvr>
                                        <p:cTn id="77" dur="500"/>
                                        <p:tgtEl>
                                          <p:spTgt spid="54"/>
                                        </p:tgtEl>
                                      </p:cBhvr>
                                    </p:animEffect>
                                    <p:anim calcmode="lin" valueType="num">
                                      <p:cBhvr>
                                        <p:cTn id="78" dur="500" fill="hold"/>
                                        <p:tgtEl>
                                          <p:spTgt spid="54"/>
                                        </p:tgtEl>
                                        <p:attrNameLst>
                                          <p:attrName>ppt_x</p:attrName>
                                        </p:attrNameLst>
                                      </p:cBhvr>
                                      <p:tavLst>
                                        <p:tav tm="0">
                                          <p:val>
                                            <p:fltVal val="0.5"/>
                                          </p:val>
                                        </p:tav>
                                        <p:tav tm="100000">
                                          <p:val>
                                            <p:strVal val="#ppt_x"/>
                                          </p:val>
                                        </p:tav>
                                      </p:tavLst>
                                    </p:anim>
                                    <p:anim calcmode="lin" valueType="num">
                                      <p:cBhvr>
                                        <p:cTn id="79" dur="500" fill="hold"/>
                                        <p:tgtEl>
                                          <p:spTgt spid="54"/>
                                        </p:tgtEl>
                                        <p:attrNameLst>
                                          <p:attrName>ppt_y</p:attrName>
                                        </p:attrNameLst>
                                      </p:cBhvr>
                                      <p:tavLst>
                                        <p:tav tm="0">
                                          <p:val>
                                            <p:fltVal val="0.5"/>
                                          </p:val>
                                        </p:tav>
                                        <p:tav tm="100000">
                                          <p:val>
                                            <p:strVal val="#ppt_y"/>
                                          </p:val>
                                        </p:tav>
                                      </p:tavLst>
                                    </p:anim>
                                  </p:childTnLst>
                                </p:cTn>
                              </p:par>
                              <p:par>
                                <p:cTn id="80" presetID="49" presetClass="entr" presetSubtype="0" decel="100000" fill="hold" grpId="1" nodeType="withEffect">
                                  <p:stCondLst>
                                    <p:cond delay="0"/>
                                  </p:stCondLst>
                                  <p:childTnLst>
                                    <p:set>
                                      <p:cBhvr>
                                        <p:cTn id="81" dur="1" fill="hold">
                                          <p:stCondLst>
                                            <p:cond delay="0"/>
                                          </p:stCondLst>
                                        </p:cTn>
                                        <p:tgtEl>
                                          <p:spTgt spid="54"/>
                                        </p:tgtEl>
                                        <p:attrNameLst>
                                          <p:attrName>style.visibility</p:attrName>
                                        </p:attrNameLst>
                                      </p:cBhvr>
                                      <p:to>
                                        <p:strVal val="visible"/>
                                      </p:to>
                                    </p:set>
                                    <p:anim calcmode="lin" valueType="num">
                                      <p:cBhvr>
                                        <p:cTn id="82" dur="500" fill="hold"/>
                                        <p:tgtEl>
                                          <p:spTgt spid="54"/>
                                        </p:tgtEl>
                                        <p:attrNameLst>
                                          <p:attrName>ppt_w</p:attrName>
                                        </p:attrNameLst>
                                      </p:cBhvr>
                                      <p:tavLst>
                                        <p:tav tm="0">
                                          <p:val>
                                            <p:fltVal val="0"/>
                                          </p:val>
                                        </p:tav>
                                        <p:tav tm="100000">
                                          <p:val>
                                            <p:strVal val="#ppt_w"/>
                                          </p:val>
                                        </p:tav>
                                      </p:tavLst>
                                    </p:anim>
                                    <p:anim calcmode="lin" valueType="num">
                                      <p:cBhvr>
                                        <p:cTn id="83" dur="500" fill="hold"/>
                                        <p:tgtEl>
                                          <p:spTgt spid="54"/>
                                        </p:tgtEl>
                                        <p:attrNameLst>
                                          <p:attrName>ppt_h</p:attrName>
                                        </p:attrNameLst>
                                      </p:cBhvr>
                                      <p:tavLst>
                                        <p:tav tm="0">
                                          <p:val>
                                            <p:fltVal val="0"/>
                                          </p:val>
                                        </p:tav>
                                        <p:tav tm="100000">
                                          <p:val>
                                            <p:strVal val="#ppt_h"/>
                                          </p:val>
                                        </p:tav>
                                      </p:tavLst>
                                    </p:anim>
                                    <p:anim calcmode="lin" valueType="num">
                                      <p:cBhvr>
                                        <p:cTn id="84" dur="500" fill="hold"/>
                                        <p:tgtEl>
                                          <p:spTgt spid="54"/>
                                        </p:tgtEl>
                                        <p:attrNameLst>
                                          <p:attrName>style.rotation</p:attrName>
                                        </p:attrNameLst>
                                      </p:cBhvr>
                                      <p:tavLst>
                                        <p:tav tm="0">
                                          <p:val>
                                            <p:fltVal val="360"/>
                                          </p:val>
                                        </p:tav>
                                        <p:tav tm="100000">
                                          <p:val>
                                            <p:fltVal val="0"/>
                                          </p:val>
                                        </p:tav>
                                      </p:tavLst>
                                    </p:anim>
                                    <p:animEffect transition="in" filter="fade">
                                      <p:cBhvr>
                                        <p:cTn id="85" dur="500"/>
                                        <p:tgtEl>
                                          <p:spTgt spid="54"/>
                                        </p:tgtEl>
                                      </p:cBhvr>
                                    </p:animEffect>
                                  </p:childTnLst>
                                </p:cTn>
                              </p:par>
                              <p:par>
                                <p:cTn id="86" presetID="53" presetClass="entr" presetSubtype="528" fill="hold" grpId="0" nodeType="withEffect">
                                  <p:stCondLst>
                                    <p:cond delay="0"/>
                                  </p:stCondLst>
                                  <p:childTnLst>
                                    <p:set>
                                      <p:cBhvr>
                                        <p:cTn id="87" dur="1" fill="hold">
                                          <p:stCondLst>
                                            <p:cond delay="0"/>
                                          </p:stCondLst>
                                        </p:cTn>
                                        <p:tgtEl>
                                          <p:spTgt spid="73"/>
                                        </p:tgtEl>
                                        <p:attrNameLst>
                                          <p:attrName>style.visibility</p:attrName>
                                        </p:attrNameLst>
                                      </p:cBhvr>
                                      <p:to>
                                        <p:strVal val="visible"/>
                                      </p:to>
                                    </p:set>
                                    <p:anim calcmode="lin" valueType="num">
                                      <p:cBhvr>
                                        <p:cTn id="88" dur="500" fill="hold"/>
                                        <p:tgtEl>
                                          <p:spTgt spid="73"/>
                                        </p:tgtEl>
                                        <p:attrNameLst>
                                          <p:attrName>ppt_w</p:attrName>
                                        </p:attrNameLst>
                                      </p:cBhvr>
                                      <p:tavLst>
                                        <p:tav tm="0">
                                          <p:val>
                                            <p:fltVal val="0"/>
                                          </p:val>
                                        </p:tav>
                                        <p:tav tm="100000">
                                          <p:val>
                                            <p:strVal val="#ppt_w"/>
                                          </p:val>
                                        </p:tav>
                                      </p:tavLst>
                                    </p:anim>
                                    <p:anim calcmode="lin" valueType="num">
                                      <p:cBhvr>
                                        <p:cTn id="89" dur="500" fill="hold"/>
                                        <p:tgtEl>
                                          <p:spTgt spid="73"/>
                                        </p:tgtEl>
                                        <p:attrNameLst>
                                          <p:attrName>ppt_h</p:attrName>
                                        </p:attrNameLst>
                                      </p:cBhvr>
                                      <p:tavLst>
                                        <p:tav tm="0">
                                          <p:val>
                                            <p:fltVal val="0"/>
                                          </p:val>
                                        </p:tav>
                                        <p:tav tm="100000">
                                          <p:val>
                                            <p:strVal val="#ppt_h"/>
                                          </p:val>
                                        </p:tav>
                                      </p:tavLst>
                                    </p:anim>
                                    <p:animEffect transition="in" filter="fade">
                                      <p:cBhvr>
                                        <p:cTn id="90" dur="500"/>
                                        <p:tgtEl>
                                          <p:spTgt spid="73"/>
                                        </p:tgtEl>
                                      </p:cBhvr>
                                    </p:animEffect>
                                    <p:anim calcmode="lin" valueType="num">
                                      <p:cBhvr>
                                        <p:cTn id="91" dur="500" fill="hold"/>
                                        <p:tgtEl>
                                          <p:spTgt spid="73"/>
                                        </p:tgtEl>
                                        <p:attrNameLst>
                                          <p:attrName>ppt_x</p:attrName>
                                        </p:attrNameLst>
                                      </p:cBhvr>
                                      <p:tavLst>
                                        <p:tav tm="0">
                                          <p:val>
                                            <p:fltVal val="0.5"/>
                                          </p:val>
                                        </p:tav>
                                        <p:tav tm="100000">
                                          <p:val>
                                            <p:strVal val="#ppt_x"/>
                                          </p:val>
                                        </p:tav>
                                      </p:tavLst>
                                    </p:anim>
                                    <p:anim calcmode="lin" valueType="num">
                                      <p:cBhvr>
                                        <p:cTn id="92" dur="500" fill="hold"/>
                                        <p:tgtEl>
                                          <p:spTgt spid="73"/>
                                        </p:tgtEl>
                                        <p:attrNameLst>
                                          <p:attrName>ppt_y</p:attrName>
                                        </p:attrNameLst>
                                      </p:cBhvr>
                                      <p:tavLst>
                                        <p:tav tm="0">
                                          <p:val>
                                            <p:fltVal val="0.5"/>
                                          </p:val>
                                        </p:tav>
                                        <p:tav tm="100000">
                                          <p:val>
                                            <p:strVal val="#ppt_y"/>
                                          </p:val>
                                        </p:tav>
                                      </p:tavLst>
                                    </p:anim>
                                  </p:childTnLst>
                                </p:cTn>
                              </p:par>
                            </p:childTnLst>
                          </p:cTn>
                        </p:par>
                        <p:par>
                          <p:cTn id="93" fill="hold">
                            <p:stCondLst>
                              <p:cond delay="4000"/>
                            </p:stCondLst>
                            <p:childTnLst>
                              <p:par>
                                <p:cTn id="94" presetID="2" presetClass="entr" presetSubtype="8" decel="100000" fill="hold" grpId="0" nodeType="afterEffect">
                                  <p:stCondLst>
                                    <p:cond delay="250"/>
                                  </p:stCondLst>
                                  <p:childTnLst>
                                    <p:set>
                                      <p:cBhvr>
                                        <p:cTn id="95" dur="1" fill="hold">
                                          <p:stCondLst>
                                            <p:cond delay="0"/>
                                          </p:stCondLst>
                                        </p:cTn>
                                        <p:tgtEl>
                                          <p:spTgt spid="63">
                                            <p:txEl>
                                              <p:pRg st="0" end="0"/>
                                            </p:txEl>
                                          </p:spTgt>
                                        </p:tgtEl>
                                        <p:attrNameLst>
                                          <p:attrName>style.visibility</p:attrName>
                                        </p:attrNameLst>
                                      </p:cBhvr>
                                      <p:to>
                                        <p:strVal val="visible"/>
                                      </p:to>
                                    </p:set>
                                    <p:anim calcmode="lin" valueType="num">
                                      <p:cBhvr additive="base">
                                        <p:cTn id="96" dur="500" fill="hold"/>
                                        <p:tgtEl>
                                          <p:spTgt spid="63">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63">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4" decel="100000" fill="hold" grpId="0" nodeType="withEffect">
                                  <p:stCondLst>
                                    <p:cond delay="250"/>
                                  </p:stCondLst>
                                  <p:childTnLst>
                                    <p:set>
                                      <p:cBhvr>
                                        <p:cTn id="99" dur="1" fill="hold">
                                          <p:stCondLst>
                                            <p:cond delay="0"/>
                                          </p:stCondLst>
                                        </p:cTn>
                                        <p:tgtEl>
                                          <p:spTgt spid="64"/>
                                        </p:tgtEl>
                                        <p:attrNameLst>
                                          <p:attrName>style.visibility</p:attrName>
                                        </p:attrNameLst>
                                      </p:cBhvr>
                                      <p:to>
                                        <p:strVal val="visible"/>
                                      </p:to>
                                    </p:set>
                                    <p:anim calcmode="lin" valueType="num">
                                      <p:cBhvr additive="base">
                                        <p:cTn id="100" dur="500" fill="hold"/>
                                        <p:tgtEl>
                                          <p:spTgt spid="64"/>
                                        </p:tgtEl>
                                        <p:attrNameLst>
                                          <p:attrName>ppt_x</p:attrName>
                                        </p:attrNameLst>
                                      </p:cBhvr>
                                      <p:tavLst>
                                        <p:tav tm="0">
                                          <p:val>
                                            <p:strVal val="#ppt_x"/>
                                          </p:val>
                                        </p:tav>
                                        <p:tav tm="100000">
                                          <p:val>
                                            <p:strVal val="#ppt_x"/>
                                          </p:val>
                                        </p:tav>
                                      </p:tavLst>
                                    </p:anim>
                                    <p:anim calcmode="lin" valueType="num">
                                      <p:cBhvr additive="base">
                                        <p:cTn id="101" dur="500" fill="hold"/>
                                        <p:tgtEl>
                                          <p:spTgt spid="64"/>
                                        </p:tgtEl>
                                        <p:attrNameLst>
                                          <p:attrName>ppt_y</p:attrName>
                                        </p:attrNameLst>
                                      </p:cBhvr>
                                      <p:tavLst>
                                        <p:tav tm="0">
                                          <p:val>
                                            <p:strVal val="1+#ppt_h/2"/>
                                          </p:val>
                                        </p:tav>
                                        <p:tav tm="100000">
                                          <p:val>
                                            <p:strVal val="#ppt_y"/>
                                          </p:val>
                                        </p:tav>
                                      </p:tavLst>
                                    </p:anim>
                                  </p:childTnLst>
                                </p:cTn>
                              </p:par>
                            </p:childTnLst>
                          </p:cTn>
                        </p:par>
                        <p:par>
                          <p:cTn id="102" fill="hold">
                            <p:stCondLst>
                              <p:cond delay="4750"/>
                            </p:stCondLst>
                            <p:childTnLst>
                              <p:par>
                                <p:cTn id="103" presetID="22" presetClass="entr" presetSubtype="2"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right)">
                                      <p:cBhvr>
                                        <p:cTn id="105" dur="500"/>
                                        <p:tgtEl>
                                          <p:spTgt spid="62"/>
                                        </p:tgtEl>
                                      </p:cBhvr>
                                    </p:animEffect>
                                  </p:childTnLst>
                                </p:cTn>
                              </p:par>
                            </p:childTnLst>
                          </p:cTn>
                        </p:par>
                        <p:par>
                          <p:cTn id="106" fill="hold">
                            <p:stCondLst>
                              <p:cond delay="5250"/>
                            </p:stCondLst>
                            <p:childTnLst>
                              <p:par>
                                <p:cTn id="107" presetID="53" presetClass="entr" presetSubtype="528"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anim calcmode="lin" valueType="num">
                                      <p:cBhvr>
                                        <p:cTn id="109" dur="500" fill="hold"/>
                                        <p:tgtEl>
                                          <p:spTgt spid="55"/>
                                        </p:tgtEl>
                                        <p:attrNameLst>
                                          <p:attrName>ppt_w</p:attrName>
                                        </p:attrNameLst>
                                      </p:cBhvr>
                                      <p:tavLst>
                                        <p:tav tm="0">
                                          <p:val>
                                            <p:fltVal val="0"/>
                                          </p:val>
                                        </p:tav>
                                        <p:tav tm="100000">
                                          <p:val>
                                            <p:strVal val="#ppt_w"/>
                                          </p:val>
                                        </p:tav>
                                      </p:tavLst>
                                    </p:anim>
                                    <p:anim calcmode="lin" valueType="num">
                                      <p:cBhvr>
                                        <p:cTn id="110" dur="500" fill="hold"/>
                                        <p:tgtEl>
                                          <p:spTgt spid="55"/>
                                        </p:tgtEl>
                                        <p:attrNameLst>
                                          <p:attrName>ppt_h</p:attrName>
                                        </p:attrNameLst>
                                      </p:cBhvr>
                                      <p:tavLst>
                                        <p:tav tm="0">
                                          <p:val>
                                            <p:fltVal val="0"/>
                                          </p:val>
                                        </p:tav>
                                        <p:tav tm="100000">
                                          <p:val>
                                            <p:strVal val="#ppt_h"/>
                                          </p:val>
                                        </p:tav>
                                      </p:tavLst>
                                    </p:anim>
                                    <p:animEffect transition="in" filter="fade">
                                      <p:cBhvr>
                                        <p:cTn id="111" dur="500"/>
                                        <p:tgtEl>
                                          <p:spTgt spid="55"/>
                                        </p:tgtEl>
                                      </p:cBhvr>
                                    </p:animEffect>
                                    <p:anim calcmode="lin" valueType="num">
                                      <p:cBhvr>
                                        <p:cTn id="112" dur="500" fill="hold"/>
                                        <p:tgtEl>
                                          <p:spTgt spid="55"/>
                                        </p:tgtEl>
                                        <p:attrNameLst>
                                          <p:attrName>ppt_x</p:attrName>
                                        </p:attrNameLst>
                                      </p:cBhvr>
                                      <p:tavLst>
                                        <p:tav tm="0">
                                          <p:val>
                                            <p:fltVal val="0.5"/>
                                          </p:val>
                                        </p:tav>
                                        <p:tav tm="100000">
                                          <p:val>
                                            <p:strVal val="#ppt_x"/>
                                          </p:val>
                                        </p:tav>
                                      </p:tavLst>
                                    </p:anim>
                                    <p:anim calcmode="lin" valueType="num">
                                      <p:cBhvr>
                                        <p:cTn id="113" dur="500" fill="hold"/>
                                        <p:tgtEl>
                                          <p:spTgt spid="55"/>
                                        </p:tgtEl>
                                        <p:attrNameLst>
                                          <p:attrName>ppt_y</p:attrName>
                                        </p:attrNameLst>
                                      </p:cBhvr>
                                      <p:tavLst>
                                        <p:tav tm="0">
                                          <p:val>
                                            <p:fltVal val="0.5"/>
                                          </p:val>
                                        </p:tav>
                                        <p:tav tm="100000">
                                          <p:val>
                                            <p:strVal val="#ppt_y"/>
                                          </p:val>
                                        </p:tav>
                                      </p:tavLst>
                                    </p:anim>
                                  </p:childTnLst>
                                </p:cTn>
                              </p:par>
                              <p:par>
                                <p:cTn id="114" presetID="49" presetClass="entr" presetSubtype="0" decel="100000" fill="hold" grpId="1" nodeType="with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p:cTn id="116" dur="500" fill="hold"/>
                                        <p:tgtEl>
                                          <p:spTgt spid="55"/>
                                        </p:tgtEl>
                                        <p:attrNameLst>
                                          <p:attrName>ppt_w</p:attrName>
                                        </p:attrNameLst>
                                      </p:cBhvr>
                                      <p:tavLst>
                                        <p:tav tm="0">
                                          <p:val>
                                            <p:fltVal val="0"/>
                                          </p:val>
                                        </p:tav>
                                        <p:tav tm="100000">
                                          <p:val>
                                            <p:strVal val="#ppt_w"/>
                                          </p:val>
                                        </p:tav>
                                      </p:tavLst>
                                    </p:anim>
                                    <p:anim calcmode="lin" valueType="num">
                                      <p:cBhvr>
                                        <p:cTn id="117" dur="500" fill="hold"/>
                                        <p:tgtEl>
                                          <p:spTgt spid="55"/>
                                        </p:tgtEl>
                                        <p:attrNameLst>
                                          <p:attrName>ppt_h</p:attrName>
                                        </p:attrNameLst>
                                      </p:cBhvr>
                                      <p:tavLst>
                                        <p:tav tm="0">
                                          <p:val>
                                            <p:fltVal val="0"/>
                                          </p:val>
                                        </p:tav>
                                        <p:tav tm="100000">
                                          <p:val>
                                            <p:strVal val="#ppt_h"/>
                                          </p:val>
                                        </p:tav>
                                      </p:tavLst>
                                    </p:anim>
                                    <p:anim calcmode="lin" valueType="num">
                                      <p:cBhvr>
                                        <p:cTn id="118" dur="500" fill="hold"/>
                                        <p:tgtEl>
                                          <p:spTgt spid="55"/>
                                        </p:tgtEl>
                                        <p:attrNameLst>
                                          <p:attrName>style.rotation</p:attrName>
                                        </p:attrNameLst>
                                      </p:cBhvr>
                                      <p:tavLst>
                                        <p:tav tm="0">
                                          <p:val>
                                            <p:fltVal val="360"/>
                                          </p:val>
                                        </p:tav>
                                        <p:tav tm="100000">
                                          <p:val>
                                            <p:fltVal val="0"/>
                                          </p:val>
                                        </p:tav>
                                      </p:tavLst>
                                    </p:anim>
                                    <p:animEffect transition="in" filter="fade">
                                      <p:cBhvr>
                                        <p:cTn id="119" dur="500"/>
                                        <p:tgtEl>
                                          <p:spTgt spid="55"/>
                                        </p:tgtEl>
                                      </p:cBhvr>
                                    </p:animEffect>
                                  </p:childTnLst>
                                </p:cTn>
                              </p:par>
                              <p:par>
                                <p:cTn id="120" presetID="53" presetClass="entr" presetSubtype="528" fill="hold" grpId="0" nodeType="withEffect">
                                  <p:stCondLst>
                                    <p:cond delay="0"/>
                                  </p:stCondLst>
                                  <p:childTnLst>
                                    <p:set>
                                      <p:cBhvr>
                                        <p:cTn id="121" dur="1" fill="hold">
                                          <p:stCondLst>
                                            <p:cond delay="0"/>
                                          </p:stCondLst>
                                        </p:cTn>
                                        <p:tgtEl>
                                          <p:spTgt spid="74"/>
                                        </p:tgtEl>
                                        <p:attrNameLst>
                                          <p:attrName>style.visibility</p:attrName>
                                        </p:attrNameLst>
                                      </p:cBhvr>
                                      <p:to>
                                        <p:strVal val="visible"/>
                                      </p:to>
                                    </p:set>
                                    <p:anim calcmode="lin" valueType="num">
                                      <p:cBhvr>
                                        <p:cTn id="122" dur="500" fill="hold"/>
                                        <p:tgtEl>
                                          <p:spTgt spid="74"/>
                                        </p:tgtEl>
                                        <p:attrNameLst>
                                          <p:attrName>ppt_w</p:attrName>
                                        </p:attrNameLst>
                                      </p:cBhvr>
                                      <p:tavLst>
                                        <p:tav tm="0">
                                          <p:val>
                                            <p:fltVal val="0"/>
                                          </p:val>
                                        </p:tav>
                                        <p:tav tm="100000">
                                          <p:val>
                                            <p:strVal val="#ppt_w"/>
                                          </p:val>
                                        </p:tav>
                                      </p:tavLst>
                                    </p:anim>
                                    <p:anim calcmode="lin" valueType="num">
                                      <p:cBhvr>
                                        <p:cTn id="123" dur="500" fill="hold"/>
                                        <p:tgtEl>
                                          <p:spTgt spid="74"/>
                                        </p:tgtEl>
                                        <p:attrNameLst>
                                          <p:attrName>ppt_h</p:attrName>
                                        </p:attrNameLst>
                                      </p:cBhvr>
                                      <p:tavLst>
                                        <p:tav tm="0">
                                          <p:val>
                                            <p:fltVal val="0"/>
                                          </p:val>
                                        </p:tav>
                                        <p:tav tm="100000">
                                          <p:val>
                                            <p:strVal val="#ppt_h"/>
                                          </p:val>
                                        </p:tav>
                                      </p:tavLst>
                                    </p:anim>
                                    <p:animEffect transition="in" filter="fade">
                                      <p:cBhvr>
                                        <p:cTn id="124" dur="500"/>
                                        <p:tgtEl>
                                          <p:spTgt spid="74"/>
                                        </p:tgtEl>
                                      </p:cBhvr>
                                    </p:animEffect>
                                    <p:anim calcmode="lin" valueType="num">
                                      <p:cBhvr>
                                        <p:cTn id="125" dur="500" fill="hold"/>
                                        <p:tgtEl>
                                          <p:spTgt spid="74"/>
                                        </p:tgtEl>
                                        <p:attrNameLst>
                                          <p:attrName>ppt_x</p:attrName>
                                        </p:attrNameLst>
                                      </p:cBhvr>
                                      <p:tavLst>
                                        <p:tav tm="0">
                                          <p:val>
                                            <p:fltVal val="0.5"/>
                                          </p:val>
                                        </p:tav>
                                        <p:tav tm="100000">
                                          <p:val>
                                            <p:strVal val="#ppt_x"/>
                                          </p:val>
                                        </p:tav>
                                      </p:tavLst>
                                    </p:anim>
                                    <p:anim calcmode="lin" valueType="num">
                                      <p:cBhvr>
                                        <p:cTn id="126" dur="500" fill="hold"/>
                                        <p:tgtEl>
                                          <p:spTgt spid="74"/>
                                        </p:tgtEl>
                                        <p:attrNameLst>
                                          <p:attrName>ppt_y</p:attrName>
                                        </p:attrNameLst>
                                      </p:cBhvr>
                                      <p:tavLst>
                                        <p:tav tm="0">
                                          <p:val>
                                            <p:fltVal val="0.5"/>
                                          </p:val>
                                        </p:tav>
                                        <p:tav tm="100000">
                                          <p:val>
                                            <p:strVal val="#ppt_y"/>
                                          </p:val>
                                        </p:tav>
                                      </p:tavLst>
                                    </p:anim>
                                  </p:childTnLst>
                                </p:cTn>
                              </p:par>
                            </p:childTnLst>
                          </p:cTn>
                        </p:par>
                        <p:par>
                          <p:cTn id="127" fill="hold">
                            <p:stCondLst>
                              <p:cond delay="5750"/>
                            </p:stCondLst>
                            <p:childTnLst>
                              <p:par>
                                <p:cTn id="128" presetID="2" presetClass="entr" presetSubtype="8" decel="100000" fill="hold" grpId="0" nodeType="afterEffect">
                                  <p:stCondLst>
                                    <p:cond delay="250"/>
                                  </p:stCondLst>
                                  <p:childTnLst>
                                    <p:set>
                                      <p:cBhvr>
                                        <p:cTn id="129" dur="1" fill="hold">
                                          <p:stCondLst>
                                            <p:cond delay="0"/>
                                          </p:stCondLst>
                                        </p:cTn>
                                        <p:tgtEl>
                                          <p:spTgt spid="69">
                                            <p:txEl>
                                              <p:pRg st="0" end="0"/>
                                            </p:txEl>
                                          </p:spTgt>
                                        </p:tgtEl>
                                        <p:attrNameLst>
                                          <p:attrName>style.visibility</p:attrName>
                                        </p:attrNameLst>
                                      </p:cBhvr>
                                      <p:to>
                                        <p:strVal val="visible"/>
                                      </p:to>
                                    </p:set>
                                    <p:anim calcmode="lin" valueType="num">
                                      <p:cBhvr additive="base">
                                        <p:cTn id="130" dur="500" fill="hold"/>
                                        <p:tgtEl>
                                          <p:spTgt spid="69">
                                            <p:txEl>
                                              <p:pRg st="0" end="0"/>
                                            </p:txEl>
                                          </p:spTgt>
                                        </p:tgtEl>
                                        <p:attrNameLst>
                                          <p:attrName>ppt_x</p:attrName>
                                        </p:attrNameLst>
                                      </p:cBhvr>
                                      <p:tavLst>
                                        <p:tav tm="0">
                                          <p:val>
                                            <p:strVal val="0-#ppt_w/2"/>
                                          </p:val>
                                        </p:tav>
                                        <p:tav tm="100000">
                                          <p:val>
                                            <p:strVal val="#ppt_x"/>
                                          </p:val>
                                        </p:tav>
                                      </p:tavLst>
                                    </p:anim>
                                    <p:anim calcmode="lin" valueType="num">
                                      <p:cBhvr additive="base">
                                        <p:cTn id="131" dur="500" fill="hold"/>
                                        <p:tgtEl>
                                          <p:spTgt spid="69">
                                            <p:txEl>
                                              <p:pRg st="0" end="0"/>
                                            </p:txEl>
                                          </p:spTgt>
                                        </p:tgtEl>
                                        <p:attrNameLst>
                                          <p:attrName>ppt_y</p:attrName>
                                        </p:attrNameLst>
                                      </p:cBhvr>
                                      <p:tavLst>
                                        <p:tav tm="0">
                                          <p:val>
                                            <p:strVal val="#ppt_y"/>
                                          </p:val>
                                        </p:tav>
                                        <p:tav tm="100000">
                                          <p:val>
                                            <p:strVal val="#ppt_y"/>
                                          </p:val>
                                        </p:tav>
                                      </p:tavLst>
                                    </p:anim>
                                  </p:childTnLst>
                                </p:cTn>
                              </p:par>
                              <p:par>
                                <p:cTn id="132" presetID="2" presetClass="entr" presetSubtype="4" decel="100000" fill="hold" grpId="0" nodeType="withEffect">
                                  <p:stCondLst>
                                    <p:cond delay="250"/>
                                  </p:stCondLst>
                                  <p:childTnLst>
                                    <p:set>
                                      <p:cBhvr>
                                        <p:cTn id="133" dur="1" fill="hold">
                                          <p:stCondLst>
                                            <p:cond delay="0"/>
                                          </p:stCondLst>
                                        </p:cTn>
                                        <p:tgtEl>
                                          <p:spTgt spid="70"/>
                                        </p:tgtEl>
                                        <p:attrNameLst>
                                          <p:attrName>style.visibility</p:attrName>
                                        </p:attrNameLst>
                                      </p:cBhvr>
                                      <p:to>
                                        <p:strVal val="visible"/>
                                      </p:to>
                                    </p:set>
                                    <p:anim calcmode="lin" valueType="num">
                                      <p:cBhvr additive="base">
                                        <p:cTn id="134" dur="500" fill="hold"/>
                                        <p:tgtEl>
                                          <p:spTgt spid="70"/>
                                        </p:tgtEl>
                                        <p:attrNameLst>
                                          <p:attrName>ppt_x</p:attrName>
                                        </p:attrNameLst>
                                      </p:cBhvr>
                                      <p:tavLst>
                                        <p:tav tm="0">
                                          <p:val>
                                            <p:strVal val="#ppt_x"/>
                                          </p:val>
                                        </p:tav>
                                        <p:tav tm="100000">
                                          <p:val>
                                            <p:strVal val="#ppt_x"/>
                                          </p:val>
                                        </p:tav>
                                      </p:tavLst>
                                    </p:anim>
                                    <p:anim calcmode="lin" valueType="num">
                                      <p:cBhvr additive="base">
                                        <p:cTn id="135" dur="500" fill="hold"/>
                                        <p:tgtEl>
                                          <p:spTgt spid="70"/>
                                        </p:tgtEl>
                                        <p:attrNameLst>
                                          <p:attrName>ppt_y</p:attrName>
                                        </p:attrNameLst>
                                      </p:cBhvr>
                                      <p:tavLst>
                                        <p:tav tm="0">
                                          <p:val>
                                            <p:strVal val="1+#ppt_h/2"/>
                                          </p:val>
                                        </p:tav>
                                        <p:tav tm="100000">
                                          <p:val>
                                            <p:strVal val="#ppt_y"/>
                                          </p:val>
                                        </p:tav>
                                      </p:tavLst>
                                    </p:anim>
                                  </p:childTnLst>
                                </p:cTn>
                              </p:par>
                            </p:childTnLst>
                          </p:cTn>
                        </p:par>
                        <p:par>
                          <p:cTn id="136" fill="hold">
                            <p:stCondLst>
                              <p:cond delay="6500"/>
                            </p:stCondLst>
                            <p:childTnLst>
                              <p:par>
                                <p:cTn id="137" presetID="22" presetClass="entr" presetSubtype="2" fill="hold" grpId="0" nodeType="afterEffect">
                                  <p:stCondLst>
                                    <p:cond delay="0"/>
                                  </p:stCondLst>
                                  <p:childTnLst>
                                    <p:set>
                                      <p:cBhvr>
                                        <p:cTn id="138" dur="1" fill="hold">
                                          <p:stCondLst>
                                            <p:cond delay="0"/>
                                          </p:stCondLst>
                                        </p:cTn>
                                        <p:tgtEl>
                                          <p:spTgt spid="68"/>
                                        </p:tgtEl>
                                        <p:attrNameLst>
                                          <p:attrName>style.visibility</p:attrName>
                                        </p:attrNameLst>
                                      </p:cBhvr>
                                      <p:to>
                                        <p:strVal val="visible"/>
                                      </p:to>
                                    </p:set>
                                    <p:animEffect transition="in" filter="wipe(right)">
                                      <p:cBhvr>
                                        <p:cTn id="13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2" presetClass="entr" presetSubtype="2" decel="100000" fill="hold" nodeType="afterEffect">
                  <p:stCondLst>
                    <p:cond delay="25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P spid="59" grpId="0">
        <p:tmplLst>
          <p:tmpl>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build="p">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animBg="1"/>
      <p:bldP spid="62" grpId="0">
        <p:tmplLst>
          <p:tmpl>
            <p:tnLst>
              <p:par>
                <p:cTn presetID="22" presetClass="entr" presetSubtype="2"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500"/>
                        <p:tgtEl>
                          <p:spTgt spid="62"/>
                        </p:tgtEl>
                      </p:cBhvr>
                    </p:animEffect>
                  </p:childTnLst>
                </p:cTn>
              </p:par>
            </p:tnLst>
          </p:tmpl>
        </p:tmplLst>
      </p:bldP>
      <p:bldP spid="63" grpId="0" build="p">
        <p:tmplLst>
          <p:tmpl lvl="1">
            <p:tnLst>
              <p:par>
                <p:cTn presetID="2" presetClass="entr" presetSubtype="8"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0-#ppt_w/2"/>
                          </p:val>
                        </p:tav>
                        <p:tav tm="100000">
                          <p:val>
                            <p:strVal val="#ppt_x"/>
                          </p:val>
                        </p:tav>
                      </p:tavLst>
                    </p:anim>
                    <p:anim calcmode="lin" valueType="num">
                      <p:cBhvr additive="base">
                        <p:cTn dur="500" fill="hold"/>
                        <p:tgtEl>
                          <p:spTgt spid="63"/>
                        </p:tgtEl>
                        <p:attrNameLst>
                          <p:attrName>ppt_y</p:attrName>
                        </p:attrNameLst>
                      </p:cBhvr>
                      <p:tavLst>
                        <p:tav tm="0">
                          <p:val>
                            <p:strVal val="#ppt_y"/>
                          </p:val>
                        </p:tav>
                        <p:tav tm="100000">
                          <p:val>
                            <p:strVal val="#ppt_y"/>
                          </p:val>
                        </p:tav>
                      </p:tavLst>
                    </p:anim>
                  </p:childTnLst>
                </p:cTn>
              </p:par>
            </p:tnLst>
          </p:tmpl>
        </p:tmplLst>
      </p:bldP>
      <p:bldP spid="64" grpId="0" animBg="1"/>
      <p:bldP spid="68" grpId="0">
        <p:tmplLst>
          <p:tmpl>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 presetClass="entr" presetSubtype="8" decel="100000" fill="hold" nodeType="after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0-#ppt_w/2"/>
                          </p:val>
                        </p:tav>
                        <p:tav tm="100000">
                          <p:val>
                            <p:strVal val="#ppt_x"/>
                          </p:val>
                        </p:tav>
                      </p:tavLst>
                    </p:anim>
                    <p:anim calcmode="lin" valueType="num">
                      <p:cBhvr additive="base">
                        <p:cTn dur="500" fill="hold"/>
                        <p:tgtEl>
                          <p:spTgt spid="69"/>
                        </p:tgtEl>
                        <p:attrNameLst>
                          <p:attrName>ppt_y</p:attrName>
                        </p:attrNameLst>
                      </p:cBhvr>
                      <p:tavLst>
                        <p:tav tm="0">
                          <p:val>
                            <p:strVal val="#ppt_y"/>
                          </p:val>
                        </p:tav>
                        <p:tav tm="100000">
                          <p:val>
                            <p:strVal val="#ppt_y"/>
                          </p:val>
                        </p:tav>
                      </p:tavLst>
                    </p:anim>
                  </p:childTnLst>
                </p:cTn>
              </p:par>
            </p:tnLst>
          </p:tmpl>
        </p:tmplLst>
      </p:bldP>
      <p:bldP spid="70" grpId="0" animBg="1"/>
      <p:bldP spid="71" grpId="0"/>
      <p:bldP spid="72" grpId="0"/>
      <p:bldP spid="73" grpId="0"/>
      <p:bldP spid="74" grpId="0"/>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21288" y="4698914"/>
            <a:ext cx="7484301"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21288" y="3578967"/>
            <a:ext cx="7484301"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1332240" y="4416703"/>
            <a:ext cx="161121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2"/>
          <p:cNvSpPr>
            <a:spLocks noGrp="1"/>
          </p:cNvSpPr>
          <p:nvPr>
            <p:ph type="body" sz="quarter" idx="14" hasCustomPrompt="1"/>
          </p:nvPr>
        </p:nvSpPr>
        <p:spPr>
          <a:xfrm>
            <a:off x="9542816" y="4701002"/>
            <a:ext cx="7484301"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9" name="テキスト プレースホルダー 12"/>
          <p:cNvSpPr>
            <a:spLocks noGrp="1"/>
          </p:cNvSpPr>
          <p:nvPr>
            <p:ph type="body" sz="quarter" idx="15" hasCustomPrompt="1"/>
          </p:nvPr>
        </p:nvSpPr>
        <p:spPr>
          <a:xfrm>
            <a:off x="9542816" y="3581055"/>
            <a:ext cx="7484301"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 name="正方形/長方形 9"/>
          <p:cNvSpPr/>
          <p:nvPr userDrawn="1"/>
        </p:nvSpPr>
        <p:spPr>
          <a:xfrm>
            <a:off x="9653768" y="4418791"/>
            <a:ext cx="161121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44543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 presetClass="entr" presetSubtype="8" decel="100000" fill="hold" grpId="0" nodeType="afterEffect">
                                  <p:stCondLst>
                                    <p:cond delay="25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8"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山形 6"/>
          <p:cNvSpPr/>
          <p:nvPr userDrawn="1"/>
        </p:nvSpPr>
        <p:spPr>
          <a:xfrm>
            <a:off x="892704" y="4364211"/>
            <a:ext cx="4173971" cy="5660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01</a:t>
            </a:r>
            <a:endParaRPr kumimoji="1" lang="ja-JP" altLang="en-US" sz="2800" dirty="0">
              <a:solidFill>
                <a:schemeClr val="bg1"/>
              </a:solidFill>
            </a:endParaRPr>
          </a:p>
        </p:txBody>
      </p:sp>
      <p:sp>
        <p:nvSpPr>
          <p:cNvPr id="50" name="山形 49"/>
          <p:cNvSpPr/>
          <p:nvPr userDrawn="1"/>
        </p:nvSpPr>
        <p:spPr>
          <a:xfrm>
            <a:off x="4970029" y="4364211"/>
            <a:ext cx="4173971" cy="56605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02</a:t>
            </a:r>
            <a:endParaRPr kumimoji="1" lang="ja-JP" altLang="en-US" sz="2800" dirty="0">
              <a:solidFill>
                <a:schemeClr val="bg1"/>
              </a:solidFill>
            </a:endParaRPr>
          </a:p>
        </p:txBody>
      </p:sp>
      <p:sp>
        <p:nvSpPr>
          <p:cNvPr id="51" name="山形 50"/>
          <p:cNvSpPr/>
          <p:nvPr userDrawn="1"/>
        </p:nvSpPr>
        <p:spPr>
          <a:xfrm>
            <a:off x="9047354" y="4364211"/>
            <a:ext cx="4173971" cy="56605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03</a:t>
            </a:r>
            <a:endParaRPr kumimoji="1" lang="ja-JP" altLang="en-US" sz="2800" dirty="0">
              <a:solidFill>
                <a:schemeClr val="bg1"/>
              </a:solidFill>
            </a:endParaRPr>
          </a:p>
        </p:txBody>
      </p:sp>
      <p:sp>
        <p:nvSpPr>
          <p:cNvPr id="52" name="山形 51"/>
          <p:cNvSpPr/>
          <p:nvPr userDrawn="1"/>
        </p:nvSpPr>
        <p:spPr>
          <a:xfrm>
            <a:off x="13124679" y="4364210"/>
            <a:ext cx="4173971" cy="566057"/>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04</a:t>
            </a:r>
            <a:endParaRPr kumimoji="1" lang="ja-JP" altLang="en-US" sz="2800" dirty="0">
              <a:solidFill>
                <a:schemeClr val="bg1"/>
              </a:solidFill>
            </a:endParaRPr>
          </a:p>
        </p:txBody>
      </p:sp>
      <p:sp>
        <p:nvSpPr>
          <p:cNvPr id="53" name="テキスト プレースホルダー 12"/>
          <p:cNvSpPr>
            <a:spLocks noGrp="1"/>
          </p:cNvSpPr>
          <p:nvPr>
            <p:ph type="body" sz="quarter" idx="12" hasCustomPrompt="1"/>
          </p:nvPr>
        </p:nvSpPr>
        <p:spPr>
          <a:xfrm>
            <a:off x="892704" y="5082981"/>
            <a:ext cx="3928885" cy="3149248"/>
          </a:xfrm>
        </p:spPr>
        <p:txBody>
          <a:bodyPr>
            <a:normAutofit/>
          </a:bodyPr>
          <a:lstStyle>
            <a:lvl1pPr marL="342900" indent="-342900" algn="l">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4" name="テキスト プレースホルダー 12"/>
          <p:cNvSpPr>
            <a:spLocks noGrp="1"/>
          </p:cNvSpPr>
          <p:nvPr>
            <p:ph type="body" sz="quarter" idx="14" hasCustomPrompt="1"/>
          </p:nvPr>
        </p:nvSpPr>
        <p:spPr>
          <a:xfrm>
            <a:off x="892704" y="2713221"/>
            <a:ext cx="3928885" cy="1464805"/>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5" name="テキスト プレースホルダー 12"/>
          <p:cNvSpPr>
            <a:spLocks noGrp="1"/>
          </p:cNvSpPr>
          <p:nvPr>
            <p:ph type="body" sz="quarter" idx="15" hasCustomPrompt="1"/>
          </p:nvPr>
        </p:nvSpPr>
        <p:spPr>
          <a:xfrm>
            <a:off x="4970029" y="5082981"/>
            <a:ext cx="3928885" cy="3149248"/>
          </a:xfrm>
        </p:spPr>
        <p:txBody>
          <a:bodyPr>
            <a:normAutofit/>
          </a:bodyPr>
          <a:lstStyle>
            <a:lvl1pPr marL="342900" indent="-342900" algn="l">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6" name="テキスト プレースホルダー 12"/>
          <p:cNvSpPr>
            <a:spLocks noGrp="1"/>
          </p:cNvSpPr>
          <p:nvPr>
            <p:ph type="body" sz="quarter" idx="16" hasCustomPrompt="1"/>
          </p:nvPr>
        </p:nvSpPr>
        <p:spPr>
          <a:xfrm>
            <a:off x="4970029" y="2713221"/>
            <a:ext cx="3928885" cy="1464805"/>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7" name="テキスト プレースホルダー 12"/>
          <p:cNvSpPr>
            <a:spLocks noGrp="1"/>
          </p:cNvSpPr>
          <p:nvPr>
            <p:ph type="body" sz="quarter" idx="17" hasCustomPrompt="1"/>
          </p:nvPr>
        </p:nvSpPr>
        <p:spPr>
          <a:xfrm>
            <a:off x="9047354" y="5082981"/>
            <a:ext cx="3928885" cy="3149248"/>
          </a:xfrm>
        </p:spPr>
        <p:txBody>
          <a:bodyPr>
            <a:normAutofit/>
          </a:bodyPr>
          <a:lstStyle>
            <a:lvl1pPr marL="342900" indent="-342900" algn="l">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8" name="テキスト プレースホルダー 12"/>
          <p:cNvSpPr>
            <a:spLocks noGrp="1"/>
          </p:cNvSpPr>
          <p:nvPr>
            <p:ph type="body" sz="quarter" idx="18" hasCustomPrompt="1"/>
          </p:nvPr>
        </p:nvSpPr>
        <p:spPr>
          <a:xfrm>
            <a:off x="9047354" y="2713221"/>
            <a:ext cx="3928885" cy="1464805"/>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9" name="テキスト プレースホルダー 12"/>
          <p:cNvSpPr>
            <a:spLocks noGrp="1"/>
          </p:cNvSpPr>
          <p:nvPr>
            <p:ph type="body" sz="quarter" idx="19" hasCustomPrompt="1"/>
          </p:nvPr>
        </p:nvSpPr>
        <p:spPr>
          <a:xfrm>
            <a:off x="13124679" y="5082981"/>
            <a:ext cx="3928885" cy="3149248"/>
          </a:xfrm>
        </p:spPr>
        <p:txBody>
          <a:bodyPr>
            <a:normAutofit/>
          </a:bodyPr>
          <a:lstStyle>
            <a:lvl1pPr marL="342900" indent="-342900" algn="l">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60" name="テキスト プレースホルダー 12"/>
          <p:cNvSpPr>
            <a:spLocks noGrp="1"/>
          </p:cNvSpPr>
          <p:nvPr>
            <p:ph type="body" sz="quarter" idx="20" hasCustomPrompt="1"/>
          </p:nvPr>
        </p:nvSpPr>
        <p:spPr>
          <a:xfrm>
            <a:off x="13124679" y="2713221"/>
            <a:ext cx="3928885" cy="1464805"/>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xmlns="" val="122203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 calcmode="lin" valueType="num">
                                      <p:cBhvr additive="base">
                                        <p:cTn id="11" dur="75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54">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53">
                                            <p:txEl>
                                              <p:pRg st="0" end="0"/>
                                            </p:txEl>
                                          </p:spTgt>
                                        </p:tgtEl>
                                        <p:attrNameLst>
                                          <p:attrName>style.visibility</p:attrName>
                                        </p:attrNameLst>
                                      </p:cBhvr>
                                      <p:to>
                                        <p:strVal val="visible"/>
                                      </p:to>
                                    </p:set>
                                    <p:animEffect transition="in" filter="wipe(left)">
                                      <p:cBhvr>
                                        <p:cTn id="16" dur="500"/>
                                        <p:tgtEl>
                                          <p:spTgt spid="53">
                                            <p:txEl>
                                              <p:pRg st="0" end="0"/>
                                            </p:txEl>
                                          </p:spTgt>
                                        </p:tgtEl>
                                      </p:cBhvr>
                                    </p:animEffect>
                                  </p:childTnLst>
                                </p:cTn>
                              </p:par>
                            </p:childTnLst>
                          </p:cTn>
                        </p:par>
                        <p:par>
                          <p:cTn id="17" fill="hold">
                            <p:stCondLst>
                              <p:cond delay="1250"/>
                            </p:stCondLst>
                            <p:childTnLst>
                              <p:par>
                                <p:cTn id="18" presetID="2" presetClass="entr" presetSubtype="8" decel="100000" fill="hold" grpId="0" nodeType="afterEffect">
                                  <p:stCondLst>
                                    <p:cond delay="25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750" fill="hold"/>
                                        <p:tgtEl>
                                          <p:spTgt spid="50"/>
                                        </p:tgtEl>
                                        <p:attrNameLst>
                                          <p:attrName>ppt_x</p:attrName>
                                        </p:attrNameLst>
                                      </p:cBhvr>
                                      <p:tavLst>
                                        <p:tav tm="0">
                                          <p:val>
                                            <p:strVal val="0-#ppt_w/2"/>
                                          </p:val>
                                        </p:tav>
                                        <p:tav tm="100000">
                                          <p:val>
                                            <p:strVal val="#ppt_x"/>
                                          </p:val>
                                        </p:tav>
                                      </p:tavLst>
                                    </p:anim>
                                    <p:anim calcmode="lin" valueType="num">
                                      <p:cBhvr additive="base">
                                        <p:cTn id="21" dur="750" fill="hold"/>
                                        <p:tgtEl>
                                          <p:spTgt spid="50"/>
                                        </p:tgtEl>
                                        <p:attrNameLst>
                                          <p:attrName>ppt_y</p:attrName>
                                        </p:attrNameLst>
                                      </p:cBhvr>
                                      <p:tavLst>
                                        <p:tav tm="0">
                                          <p:val>
                                            <p:strVal val="#ppt_y"/>
                                          </p:val>
                                        </p:tav>
                                        <p:tav tm="100000">
                                          <p:val>
                                            <p:strVal val="#ppt_y"/>
                                          </p:val>
                                        </p:tav>
                                      </p:tavLst>
                                    </p:anim>
                                  </p:childTnLst>
                                </p:cTn>
                              </p:par>
                              <p:par>
                                <p:cTn id="22" presetID="2" presetClass="entr" presetSubtype="1" decel="100000" fill="hold" grpId="0" nodeType="withEffect">
                                  <p:stCondLst>
                                    <p:cond delay="250"/>
                                  </p:stCondLst>
                                  <p:childTnLst>
                                    <p:set>
                                      <p:cBhvr>
                                        <p:cTn id="23" dur="1" fill="hold">
                                          <p:stCondLst>
                                            <p:cond delay="0"/>
                                          </p:stCondLst>
                                        </p:cTn>
                                        <p:tgtEl>
                                          <p:spTgt spid="56">
                                            <p:txEl>
                                              <p:pRg st="0" end="0"/>
                                            </p:txEl>
                                          </p:spTgt>
                                        </p:tgtEl>
                                        <p:attrNameLst>
                                          <p:attrName>style.visibility</p:attrName>
                                        </p:attrNameLst>
                                      </p:cBhvr>
                                      <p:to>
                                        <p:strVal val="visible"/>
                                      </p:to>
                                    </p:set>
                                    <p:anim calcmode="lin" valueType="num">
                                      <p:cBhvr additive="base">
                                        <p:cTn id="24" dur="75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56">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2250"/>
                            </p:stCondLst>
                            <p:childTnLst>
                              <p:par>
                                <p:cTn id="27" presetID="22" presetClass="entr" presetSubtype="8" fill="hold" grpId="0" nodeType="afterEffect">
                                  <p:stCondLst>
                                    <p:cond delay="0"/>
                                  </p:stCondLst>
                                  <p:childTnLst>
                                    <p:set>
                                      <p:cBhvr>
                                        <p:cTn id="28" dur="1" fill="hold">
                                          <p:stCondLst>
                                            <p:cond delay="0"/>
                                          </p:stCondLst>
                                        </p:cTn>
                                        <p:tgtEl>
                                          <p:spTgt spid="55">
                                            <p:txEl>
                                              <p:pRg st="0" end="0"/>
                                            </p:txEl>
                                          </p:spTgt>
                                        </p:tgtEl>
                                        <p:attrNameLst>
                                          <p:attrName>style.visibility</p:attrName>
                                        </p:attrNameLst>
                                      </p:cBhvr>
                                      <p:to>
                                        <p:strVal val="visible"/>
                                      </p:to>
                                    </p:set>
                                    <p:animEffect transition="in" filter="wipe(left)">
                                      <p:cBhvr>
                                        <p:cTn id="29" dur="500"/>
                                        <p:tgtEl>
                                          <p:spTgt spid="55">
                                            <p:txEl>
                                              <p:pRg st="0" end="0"/>
                                            </p:txEl>
                                          </p:spTgt>
                                        </p:tgtEl>
                                      </p:cBhvr>
                                    </p:animEffect>
                                  </p:childTnLst>
                                </p:cTn>
                              </p:par>
                            </p:childTnLst>
                          </p:cTn>
                        </p:par>
                        <p:par>
                          <p:cTn id="30" fill="hold">
                            <p:stCondLst>
                              <p:cond delay="2750"/>
                            </p:stCondLst>
                            <p:childTnLst>
                              <p:par>
                                <p:cTn id="31" presetID="2" presetClass="entr" presetSubtype="8" decel="100000" fill="hold" grpId="0" nodeType="after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750" fill="hold"/>
                                        <p:tgtEl>
                                          <p:spTgt spid="51"/>
                                        </p:tgtEl>
                                        <p:attrNameLst>
                                          <p:attrName>ppt_x</p:attrName>
                                        </p:attrNameLst>
                                      </p:cBhvr>
                                      <p:tavLst>
                                        <p:tav tm="0">
                                          <p:val>
                                            <p:strVal val="0-#ppt_w/2"/>
                                          </p:val>
                                        </p:tav>
                                        <p:tav tm="100000">
                                          <p:val>
                                            <p:strVal val="#ppt_x"/>
                                          </p:val>
                                        </p:tav>
                                      </p:tavLst>
                                    </p:anim>
                                    <p:anim calcmode="lin" valueType="num">
                                      <p:cBhvr additive="base">
                                        <p:cTn id="34" dur="75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1" decel="100000" fill="hold" grpId="0" nodeType="withEffect">
                                  <p:stCondLst>
                                    <p:cond delay="250"/>
                                  </p:stCondLst>
                                  <p:childTnLst>
                                    <p:set>
                                      <p:cBhvr>
                                        <p:cTn id="36" dur="1" fill="hold">
                                          <p:stCondLst>
                                            <p:cond delay="0"/>
                                          </p:stCondLst>
                                        </p:cTn>
                                        <p:tgtEl>
                                          <p:spTgt spid="58">
                                            <p:txEl>
                                              <p:pRg st="0" end="0"/>
                                            </p:txEl>
                                          </p:spTgt>
                                        </p:tgtEl>
                                        <p:attrNameLst>
                                          <p:attrName>style.visibility</p:attrName>
                                        </p:attrNameLst>
                                      </p:cBhvr>
                                      <p:to>
                                        <p:strVal val="visible"/>
                                      </p:to>
                                    </p:set>
                                    <p:anim calcmode="lin" valueType="num">
                                      <p:cBhvr additive="base">
                                        <p:cTn id="37" dur="75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58">
                                            <p:txEl>
                                              <p:pRg st="0" end="0"/>
                                            </p:txEl>
                                          </p:spTgt>
                                        </p:tgtEl>
                                        <p:attrNameLst>
                                          <p:attrName>ppt_y</p:attrName>
                                        </p:attrNameLst>
                                      </p:cBhvr>
                                      <p:tavLst>
                                        <p:tav tm="0">
                                          <p:val>
                                            <p:strVal val="0-#ppt_h/2"/>
                                          </p:val>
                                        </p:tav>
                                        <p:tav tm="100000">
                                          <p:val>
                                            <p:strVal val="#ppt_y"/>
                                          </p:val>
                                        </p:tav>
                                      </p:tavLst>
                                    </p:anim>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57">
                                            <p:txEl>
                                              <p:pRg st="0" end="0"/>
                                            </p:txEl>
                                          </p:spTgt>
                                        </p:tgtEl>
                                        <p:attrNameLst>
                                          <p:attrName>style.visibility</p:attrName>
                                        </p:attrNameLst>
                                      </p:cBhvr>
                                      <p:to>
                                        <p:strVal val="visible"/>
                                      </p:to>
                                    </p:set>
                                    <p:animEffect transition="in" filter="wipe(left)">
                                      <p:cBhvr>
                                        <p:cTn id="42" dur="500"/>
                                        <p:tgtEl>
                                          <p:spTgt spid="57">
                                            <p:txEl>
                                              <p:pRg st="0" end="0"/>
                                            </p:txEl>
                                          </p:spTgt>
                                        </p:tgtEl>
                                      </p:cBhvr>
                                    </p:animEffect>
                                  </p:childTnLst>
                                </p:cTn>
                              </p:par>
                            </p:childTnLst>
                          </p:cTn>
                        </p:par>
                        <p:par>
                          <p:cTn id="43" fill="hold">
                            <p:stCondLst>
                              <p:cond delay="4250"/>
                            </p:stCondLst>
                            <p:childTnLst>
                              <p:par>
                                <p:cTn id="44" presetID="2" presetClass="entr" presetSubtype="8" decel="100000" fill="hold" grpId="0" nodeType="afterEffect">
                                  <p:stCondLst>
                                    <p:cond delay="25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750" fill="hold"/>
                                        <p:tgtEl>
                                          <p:spTgt spid="52"/>
                                        </p:tgtEl>
                                        <p:attrNameLst>
                                          <p:attrName>ppt_x</p:attrName>
                                        </p:attrNameLst>
                                      </p:cBhvr>
                                      <p:tavLst>
                                        <p:tav tm="0">
                                          <p:val>
                                            <p:strVal val="0-#ppt_w/2"/>
                                          </p:val>
                                        </p:tav>
                                        <p:tav tm="100000">
                                          <p:val>
                                            <p:strVal val="#ppt_x"/>
                                          </p:val>
                                        </p:tav>
                                      </p:tavLst>
                                    </p:anim>
                                    <p:anim calcmode="lin" valueType="num">
                                      <p:cBhvr additive="base">
                                        <p:cTn id="47" dur="750" fill="hold"/>
                                        <p:tgtEl>
                                          <p:spTgt spid="52"/>
                                        </p:tgtEl>
                                        <p:attrNameLst>
                                          <p:attrName>ppt_y</p:attrName>
                                        </p:attrNameLst>
                                      </p:cBhvr>
                                      <p:tavLst>
                                        <p:tav tm="0">
                                          <p:val>
                                            <p:strVal val="#ppt_y"/>
                                          </p:val>
                                        </p:tav>
                                        <p:tav tm="100000">
                                          <p:val>
                                            <p:strVal val="#ppt_y"/>
                                          </p:val>
                                        </p:tav>
                                      </p:tavLst>
                                    </p:anim>
                                  </p:childTnLst>
                                </p:cTn>
                              </p:par>
                              <p:par>
                                <p:cTn id="48" presetID="2" presetClass="entr" presetSubtype="1" decel="100000" fill="hold" grpId="0" nodeType="withEffect">
                                  <p:stCondLst>
                                    <p:cond delay="250"/>
                                  </p:stCondLst>
                                  <p:childTnLst>
                                    <p:set>
                                      <p:cBhvr>
                                        <p:cTn id="49" dur="1" fill="hold">
                                          <p:stCondLst>
                                            <p:cond delay="0"/>
                                          </p:stCondLst>
                                        </p:cTn>
                                        <p:tgtEl>
                                          <p:spTgt spid="60">
                                            <p:txEl>
                                              <p:pRg st="0" end="0"/>
                                            </p:txEl>
                                          </p:spTgt>
                                        </p:tgtEl>
                                        <p:attrNameLst>
                                          <p:attrName>style.visibility</p:attrName>
                                        </p:attrNameLst>
                                      </p:cBhvr>
                                      <p:to>
                                        <p:strVal val="visible"/>
                                      </p:to>
                                    </p:set>
                                    <p:anim calcmode="lin" valueType="num">
                                      <p:cBhvr additive="base">
                                        <p:cTn id="50" dur="75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51" dur="750" fill="hold"/>
                                        <p:tgtEl>
                                          <p:spTgt spid="60">
                                            <p:txEl>
                                              <p:pRg st="0" end="0"/>
                                            </p:txEl>
                                          </p:spTgt>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9">
                                            <p:txEl>
                                              <p:pRg st="0" end="0"/>
                                            </p:txEl>
                                          </p:spTgt>
                                        </p:tgtEl>
                                        <p:attrNameLst>
                                          <p:attrName>style.visibility</p:attrName>
                                        </p:attrNameLst>
                                      </p:cBhvr>
                                      <p:to>
                                        <p:strVal val="visible"/>
                                      </p:to>
                                    </p:set>
                                    <p:animEffect transition="in" filter="wipe(left)">
                                      <p:cBhvr>
                                        <p:cTn id="55"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0" grpId="0" animBg="1"/>
      <p:bldP spid="51" grpId="0" animBg="1"/>
      <p:bldP spid="52" grpId="0" animBg="1"/>
      <p:bldP spid="53" grpId="0" build="p">
        <p:tmplLst>
          <p:tmpl lvl="1">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build="p">
        <p:tmplLst>
          <p:tmpl lvl="1">
            <p:tnLst>
              <p:par>
                <p:cTn presetID="2" presetClass="entr" presetSubtype="1" decel="10000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750" fill="hold"/>
                        <p:tgtEl>
                          <p:spTgt spid="54"/>
                        </p:tgtEl>
                        <p:attrNameLst>
                          <p:attrName>ppt_x</p:attrName>
                        </p:attrNameLst>
                      </p:cBhvr>
                      <p:tavLst>
                        <p:tav tm="0">
                          <p:val>
                            <p:strVal val="#ppt_x"/>
                          </p:val>
                        </p:tav>
                        <p:tav tm="100000">
                          <p:val>
                            <p:strVal val="#ppt_x"/>
                          </p:val>
                        </p:tav>
                      </p:tavLst>
                    </p:anim>
                    <p:anim calcmode="lin" valueType="num">
                      <p:cBhvr additive="base">
                        <p:cTn dur="750" fill="hold"/>
                        <p:tgtEl>
                          <p:spTgt spid="54"/>
                        </p:tgtEl>
                        <p:attrNameLst>
                          <p:attrName>ppt_y</p:attrName>
                        </p:attrNameLst>
                      </p:cBhvr>
                      <p:tavLst>
                        <p:tav tm="0">
                          <p:val>
                            <p:strVal val="0-#ppt_h/2"/>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build="p">
        <p:tmplLst>
          <p:tmpl lvl="1">
            <p:tnLst>
              <p:par>
                <p:cTn presetID="2" presetClass="entr" presetSubtype="1" decel="100000" fill="hold" nodeType="with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750" fill="hold"/>
                        <p:tgtEl>
                          <p:spTgt spid="56"/>
                        </p:tgtEl>
                        <p:attrNameLst>
                          <p:attrName>ppt_x</p:attrName>
                        </p:attrNameLst>
                      </p:cBhvr>
                      <p:tavLst>
                        <p:tav tm="0">
                          <p:val>
                            <p:strVal val="#ppt_x"/>
                          </p:val>
                        </p:tav>
                        <p:tav tm="100000">
                          <p:val>
                            <p:strVal val="#ppt_x"/>
                          </p:val>
                        </p:tav>
                      </p:tavLst>
                    </p:anim>
                    <p:anim calcmode="lin" valueType="num">
                      <p:cBhvr additive="base">
                        <p:cTn dur="750" fill="hold"/>
                        <p:tgtEl>
                          <p:spTgt spid="56"/>
                        </p:tgtEl>
                        <p:attrNameLst>
                          <p:attrName>ppt_y</p:attrName>
                        </p:attrNameLst>
                      </p:cBhvr>
                      <p:tavLst>
                        <p:tav tm="0">
                          <p:val>
                            <p:strVal val="0-#ppt_h/2"/>
                          </p:val>
                        </p:tav>
                        <p:tav tm="100000">
                          <p:val>
                            <p:strVal val="#ppt_y"/>
                          </p:val>
                        </p:tav>
                      </p:tavLst>
                    </p:anim>
                  </p:childTnLst>
                </p:cTn>
              </p:par>
            </p:tnLst>
          </p:tmpl>
        </p:tmplLst>
      </p:bldP>
      <p:bldP spid="57" grpId="0" build="p">
        <p:tmplLst>
          <p:tmpl lvl="1">
            <p:tnLst>
              <p:par>
                <p:cTn presetID="22" presetClass="entr" presetSubtype="8"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P spid="58" grpId="0" build="p">
        <p:tmplLst>
          <p:tmpl lvl="1">
            <p:tnLst>
              <p:par>
                <p:cTn presetID="2" presetClass="entr" presetSubtype="1" decel="100000" fill="hold" nodeType="withEffect">
                  <p:stCondLst>
                    <p:cond delay="25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750" fill="hold"/>
                        <p:tgtEl>
                          <p:spTgt spid="58"/>
                        </p:tgtEl>
                        <p:attrNameLst>
                          <p:attrName>ppt_x</p:attrName>
                        </p:attrNameLst>
                      </p:cBhvr>
                      <p:tavLst>
                        <p:tav tm="0">
                          <p:val>
                            <p:strVal val="#ppt_x"/>
                          </p:val>
                        </p:tav>
                        <p:tav tm="100000">
                          <p:val>
                            <p:strVal val="#ppt_x"/>
                          </p:val>
                        </p:tav>
                      </p:tavLst>
                    </p:anim>
                    <p:anim calcmode="lin" valueType="num">
                      <p:cBhvr additive="base">
                        <p:cTn dur="750" fill="hold"/>
                        <p:tgtEl>
                          <p:spTgt spid="58"/>
                        </p:tgtEl>
                        <p:attrNameLst>
                          <p:attrName>ppt_y</p:attrName>
                        </p:attrNameLst>
                      </p:cBhvr>
                      <p:tavLst>
                        <p:tav tm="0">
                          <p:val>
                            <p:strVal val="0-#ppt_h/2"/>
                          </p:val>
                        </p:tav>
                        <p:tav tm="100000">
                          <p:val>
                            <p:strVal val="#ppt_y"/>
                          </p:val>
                        </p:tav>
                      </p:tavLst>
                    </p:anim>
                  </p:childTnLst>
                </p:cTn>
              </p:par>
            </p:tnLst>
          </p:tmpl>
        </p:tmplLst>
      </p:bldP>
      <p:bldP spid="59" grpId="0" build="p">
        <p:tmplLst>
          <p:tmpl lvl="1">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build="p">
        <p:tmplLst>
          <p:tmpl lvl="1">
            <p:tnLst>
              <p:par>
                <p:cTn presetID="2" presetClass="entr" presetSubtype="1" decel="100000" fill="hold" nodeType="with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750" fill="hold"/>
                        <p:tgtEl>
                          <p:spTgt spid="60"/>
                        </p:tgtEl>
                        <p:attrNameLst>
                          <p:attrName>ppt_x</p:attrName>
                        </p:attrNameLst>
                      </p:cBhvr>
                      <p:tavLst>
                        <p:tav tm="0">
                          <p:val>
                            <p:strVal val="#ppt_x"/>
                          </p:val>
                        </p:tav>
                        <p:tav tm="100000">
                          <p:val>
                            <p:strVal val="#ppt_x"/>
                          </p:val>
                        </p:tav>
                      </p:tavLst>
                    </p:anim>
                    <p:anim calcmode="lin" valueType="num">
                      <p:cBhvr additive="base">
                        <p:cTn dur="750" fill="hold"/>
                        <p:tgtEl>
                          <p:spTgt spid="60"/>
                        </p:tgtEl>
                        <p:attrNameLst>
                          <p:attrName>ppt_y</p:attrName>
                        </p:attrNameLst>
                      </p:cBhvr>
                      <p:tavLst>
                        <p:tav tm="0">
                          <p:val>
                            <p:strVal val="0-#ppt_h/2"/>
                          </p:val>
                        </p:tav>
                        <p:tav tm="100000">
                          <p:val>
                            <p:strVal val="#ppt_y"/>
                          </p:val>
                        </p:tav>
                      </p:tavLst>
                    </p:anim>
                  </p:childTnLst>
                </p:cTn>
              </p:par>
            </p:tnLst>
          </p:tmpl>
        </p:tmplLst>
      </p:bldP>
    </p:bldLst>
  </p:timing>
  <p:extLst>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ateg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3" name="円/楕円 30"/>
          <p:cNvSpPr/>
          <p:nvPr userDrawn="1"/>
        </p:nvSpPr>
        <p:spPr>
          <a:xfrm>
            <a:off x="8506495" y="5688869"/>
            <a:ext cx="1275009" cy="3502148"/>
          </a:xfrm>
          <a:custGeom>
            <a:avLst/>
            <a:gdLst/>
            <a:ahLst/>
            <a:cxnLst/>
            <a:rect l="l" t="t" r="r" b="b"/>
            <a:pathLst>
              <a:path w="1104899" h="3034897">
                <a:moveTo>
                  <a:pt x="183061" y="452441"/>
                </a:moveTo>
                <a:lnTo>
                  <a:pt x="202039" y="456272"/>
                </a:lnTo>
                <a:cubicBezTo>
                  <a:pt x="206033" y="453928"/>
                  <a:pt x="210452" y="453407"/>
                  <a:pt x="214967" y="453259"/>
                </a:cubicBezTo>
                <a:cubicBezTo>
                  <a:pt x="238093" y="484350"/>
                  <a:pt x="275364" y="503415"/>
                  <a:pt x="317087" y="503415"/>
                </a:cubicBezTo>
                <a:cubicBezTo>
                  <a:pt x="359170" y="503415"/>
                  <a:pt x="396722" y="484021"/>
                  <a:pt x="419760" y="452441"/>
                </a:cubicBezTo>
                <a:lnTo>
                  <a:pt x="446511" y="452441"/>
                </a:lnTo>
                <a:cubicBezTo>
                  <a:pt x="469549" y="484021"/>
                  <a:pt x="507100" y="503415"/>
                  <a:pt x="549182" y="503415"/>
                </a:cubicBezTo>
                <a:cubicBezTo>
                  <a:pt x="591264" y="503415"/>
                  <a:pt x="628817" y="484021"/>
                  <a:pt x="651855" y="452441"/>
                </a:cubicBezTo>
                <a:lnTo>
                  <a:pt x="685142" y="452441"/>
                </a:lnTo>
                <a:cubicBezTo>
                  <a:pt x="708180" y="484021"/>
                  <a:pt x="745733" y="503416"/>
                  <a:pt x="787815" y="503416"/>
                </a:cubicBezTo>
                <a:lnTo>
                  <a:pt x="837422" y="492397"/>
                </a:lnTo>
                <a:lnTo>
                  <a:pt x="848931" y="487050"/>
                </a:lnTo>
                <a:cubicBezTo>
                  <a:pt x="864198" y="480284"/>
                  <a:pt x="877135" y="469629"/>
                  <a:pt x="887585" y="456745"/>
                </a:cubicBezTo>
                <a:lnTo>
                  <a:pt x="889654" y="457620"/>
                </a:lnTo>
                <a:cubicBezTo>
                  <a:pt x="897429" y="453526"/>
                  <a:pt x="906239" y="452441"/>
                  <a:pt x="915302" y="452441"/>
                </a:cubicBezTo>
                <a:cubicBezTo>
                  <a:pt x="976685" y="452441"/>
                  <a:pt x="1026445" y="502202"/>
                  <a:pt x="1026445" y="563585"/>
                </a:cubicBezTo>
                <a:cubicBezTo>
                  <a:pt x="1026445" y="609396"/>
                  <a:pt x="998729" y="648734"/>
                  <a:pt x="959102" y="665631"/>
                </a:cubicBezTo>
                <a:cubicBezTo>
                  <a:pt x="841569" y="804451"/>
                  <a:pt x="762079" y="1001460"/>
                  <a:pt x="743903" y="1223908"/>
                </a:cubicBezTo>
                <a:lnTo>
                  <a:pt x="840117" y="1223908"/>
                </a:lnTo>
                <a:cubicBezTo>
                  <a:pt x="885252" y="1223908"/>
                  <a:pt x="921841" y="1260497"/>
                  <a:pt x="921841" y="1305632"/>
                </a:cubicBezTo>
                <a:lnTo>
                  <a:pt x="921840" y="1305632"/>
                </a:lnTo>
                <a:cubicBezTo>
                  <a:pt x="921840" y="1350767"/>
                  <a:pt x="885251" y="1387356"/>
                  <a:pt x="840116" y="1387356"/>
                </a:cubicBezTo>
                <a:lnTo>
                  <a:pt x="733571" y="1387356"/>
                </a:lnTo>
                <a:lnTo>
                  <a:pt x="732242" y="1435725"/>
                </a:lnTo>
                <a:cubicBezTo>
                  <a:pt x="732242" y="1834241"/>
                  <a:pt x="840619" y="2186259"/>
                  <a:pt x="1006562" y="2397455"/>
                </a:cubicBezTo>
                <a:lnTo>
                  <a:pt x="1005198" y="2397455"/>
                </a:lnTo>
                <a:cubicBezTo>
                  <a:pt x="1027765" y="2397455"/>
                  <a:pt x="1046060" y="2415750"/>
                  <a:pt x="1046060" y="2438317"/>
                </a:cubicBezTo>
                <a:lnTo>
                  <a:pt x="1046059" y="2438317"/>
                </a:lnTo>
                <a:cubicBezTo>
                  <a:pt x="1046059" y="2450137"/>
                  <a:pt x="1041040" y="2460785"/>
                  <a:pt x="1032621" y="2467820"/>
                </a:cubicBezTo>
                <a:cubicBezTo>
                  <a:pt x="1079361" y="2530209"/>
                  <a:pt x="1104899" y="2603760"/>
                  <a:pt x="1104899" y="2682076"/>
                </a:cubicBezTo>
                <a:cubicBezTo>
                  <a:pt x="1104899" y="2769275"/>
                  <a:pt x="1073240" y="2850566"/>
                  <a:pt x="1015880" y="2916671"/>
                </a:cubicBezTo>
                <a:cubicBezTo>
                  <a:pt x="1041463" y="2932650"/>
                  <a:pt x="1057500" y="2961309"/>
                  <a:pt x="1057500" y="2993714"/>
                </a:cubicBezTo>
                <a:lnTo>
                  <a:pt x="1057500" y="3034897"/>
                </a:lnTo>
                <a:lnTo>
                  <a:pt x="881231" y="3034897"/>
                </a:lnTo>
                <a:lnTo>
                  <a:pt x="223669" y="3034897"/>
                </a:lnTo>
                <a:lnTo>
                  <a:pt x="47401" y="3034897"/>
                </a:lnTo>
                <a:lnTo>
                  <a:pt x="47401" y="2993714"/>
                </a:lnTo>
                <a:cubicBezTo>
                  <a:pt x="47401" y="2961309"/>
                  <a:pt x="63437" y="2932651"/>
                  <a:pt x="89020" y="2916671"/>
                </a:cubicBezTo>
                <a:cubicBezTo>
                  <a:pt x="31659" y="2850567"/>
                  <a:pt x="0" y="2769275"/>
                  <a:pt x="0" y="2682076"/>
                </a:cubicBezTo>
                <a:cubicBezTo>
                  <a:pt x="0" y="2605483"/>
                  <a:pt x="24427" y="2533448"/>
                  <a:pt x="69407" y="2472045"/>
                </a:cubicBezTo>
                <a:cubicBezTo>
                  <a:pt x="54818" y="2467950"/>
                  <a:pt x="45766" y="2454190"/>
                  <a:pt x="45766" y="2438317"/>
                </a:cubicBezTo>
                <a:cubicBezTo>
                  <a:pt x="45766" y="2415750"/>
                  <a:pt x="64061" y="2397455"/>
                  <a:pt x="86628" y="2397455"/>
                </a:cubicBezTo>
                <a:lnTo>
                  <a:pt x="92234" y="2397455"/>
                </a:lnTo>
                <a:cubicBezTo>
                  <a:pt x="258177" y="2186259"/>
                  <a:pt x="366555" y="1834241"/>
                  <a:pt x="366555" y="1435725"/>
                </a:cubicBezTo>
                <a:lnTo>
                  <a:pt x="365225" y="1387355"/>
                </a:lnTo>
                <a:lnTo>
                  <a:pt x="258248" y="1387355"/>
                </a:lnTo>
                <a:cubicBezTo>
                  <a:pt x="213113" y="1387355"/>
                  <a:pt x="176524" y="1350767"/>
                  <a:pt x="176524" y="1305632"/>
                </a:cubicBezTo>
                <a:cubicBezTo>
                  <a:pt x="176524" y="1260497"/>
                  <a:pt x="213113" y="1223908"/>
                  <a:pt x="258248" y="1223908"/>
                </a:cubicBezTo>
                <a:lnTo>
                  <a:pt x="349409" y="1223908"/>
                </a:lnTo>
                <a:cubicBezTo>
                  <a:pt x="332627" y="1001981"/>
                  <a:pt x="254734" y="804966"/>
                  <a:pt x="138681" y="665240"/>
                </a:cubicBezTo>
                <a:cubicBezTo>
                  <a:pt x="99339" y="648314"/>
                  <a:pt x="71918" y="609152"/>
                  <a:pt x="71918" y="563585"/>
                </a:cubicBezTo>
                <a:cubicBezTo>
                  <a:pt x="71918" y="502202"/>
                  <a:pt x="121678" y="452441"/>
                  <a:pt x="183061" y="452441"/>
                </a:cubicBezTo>
                <a:close/>
                <a:moveTo>
                  <a:pt x="545913" y="0"/>
                </a:moveTo>
                <a:cubicBezTo>
                  <a:pt x="656041" y="0"/>
                  <a:pt x="745318" y="89277"/>
                  <a:pt x="745318" y="199405"/>
                </a:cubicBezTo>
                <a:cubicBezTo>
                  <a:pt x="745318" y="309533"/>
                  <a:pt x="656041" y="398810"/>
                  <a:pt x="545913" y="398810"/>
                </a:cubicBezTo>
                <a:cubicBezTo>
                  <a:pt x="435785" y="398810"/>
                  <a:pt x="346508" y="309533"/>
                  <a:pt x="346508" y="199405"/>
                </a:cubicBezTo>
                <a:cubicBezTo>
                  <a:pt x="346508" y="89277"/>
                  <a:pt x="435785" y="0"/>
                  <a:pt x="545913" y="0"/>
                </a:cubicBezTo>
                <a:close/>
              </a:path>
            </a:pathLst>
          </a:custGeom>
          <a:solidFill>
            <a:schemeClr val="accent6"/>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12"/>
          <p:cNvSpPr>
            <a:spLocks noGrp="1"/>
          </p:cNvSpPr>
          <p:nvPr>
            <p:ph type="body" sz="quarter" idx="12" hasCustomPrompt="1"/>
          </p:nvPr>
        </p:nvSpPr>
        <p:spPr>
          <a:xfrm>
            <a:off x="6157916" y="3023183"/>
            <a:ext cx="5998233" cy="590539"/>
          </a:xfrm>
        </p:spPr>
        <p:txBody>
          <a:bodyPr>
            <a:normAutofit/>
          </a:bodyPr>
          <a:lstStyle>
            <a:lvl1pPr algn="ctr">
              <a:defRPr sz="1800" baseline="0"/>
            </a:lvl1pPr>
          </a:lstStyle>
          <a:p>
            <a:pPr lvl="0"/>
            <a:r>
              <a:rPr kumimoji="1" lang="en-US" altLang="ja-JP" dirty="0"/>
              <a:t>Text goes here</a:t>
            </a:r>
            <a:endParaRPr kumimoji="1" lang="ja-JP" altLang="en-US" dirty="0"/>
          </a:p>
        </p:txBody>
      </p:sp>
      <p:sp>
        <p:nvSpPr>
          <p:cNvPr id="35" name="テキスト プレースホルダー 12"/>
          <p:cNvSpPr>
            <a:spLocks noGrp="1"/>
          </p:cNvSpPr>
          <p:nvPr>
            <p:ph type="body" sz="quarter" idx="13" hasCustomPrompt="1"/>
          </p:nvPr>
        </p:nvSpPr>
        <p:spPr>
          <a:xfrm>
            <a:off x="6157916" y="2191030"/>
            <a:ext cx="5998233"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6" name="正方形/長方形 35"/>
          <p:cNvSpPr/>
          <p:nvPr userDrawn="1"/>
        </p:nvSpPr>
        <p:spPr>
          <a:xfrm>
            <a:off x="8243083" y="2899044"/>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4"/>
          <p:cNvSpPr/>
          <p:nvPr userDrawn="1"/>
        </p:nvSpPr>
        <p:spPr>
          <a:xfrm>
            <a:off x="8611939" y="3755995"/>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25"/>
          <p:cNvSpPr>
            <a:spLocks noGrp="1"/>
          </p:cNvSpPr>
          <p:nvPr>
            <p:ph type="pic" sz="quarter" idx="14" hasCustomPrompt="1"/>
          </p:nvPr>
        </p:nvSpPr>
        <p:spPr>
          <a:xfrm>
            <a:off x="8865196" y="4010067"/>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9" name="円/楕円 4"/>
          <p:cNvSpPr/>
          <p:nvPr userDrawn="1"/>
        </p:nvSpPr>
        <p:spPr>
          <a:xfrm>
            <a:off x="10701039" y="5228213"/>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図プレースホルダー 25"/>
          <p:cNvSpPr>
            <a:spLocks noGrp="1"/>
          </p:cNvSpPr>
          <p:nvPr>
            <p:ph type="pic" sz="quarter" idx="15" hasCustomPrompt="1"/>
          </p:nvPr>
        </p:nvSpPr>
        <p:spPr>
          <a:xfrm>
            <a:off x="10954296" y="5482285"/>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3" name="テキスト プレースホルダー 12"/>
          <p:cNvSpPr>
            <a:spLocks noGrp="1"/>
          </p:cNvSpPr>
          <p:nvPr>
            <p:ph type="body" sz="quarter" idx="16" hasCustomPrompt="1"/>
          </p:nvPr>
        </p:nvSpPr>
        <p:spPr>
          <a:xfrm>
            <a:off x="12090811" y="5624558"/>
            <a:ext cx="4250597" cy="1096266"/>
          </a:xfrm>
        </p:spPr>
        <p:txBody>
          <a:bodyPr>
            <a:normAutofit/>
          </a:bodyPr>
          <a:lstStyle>
            <a:lvl1pPr algn="l">
              <a:defRPr sz="18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17" hasCustomPrompt="1"/>
          </p:nvPr>
        </p:nvSpPr>
        <p:spPr>
          <a:xfrm>
            <a:off x="12090811" y="4792405"/>
            <a:ext cx="42505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12176539" y="550041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6" name="円/楕円 4"/>
          <p:cNvSpPr/>
          <p:nvPr userDrawn="1"/>
        </p:nvSpPr>
        <p:spPr>
          <a:xfrm>
            <a:off x="6519919" y="5223843"/>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図プレースホルダー 25"/>
          <p:cNvSpPr>
            <a:spLocks noGrp="1"/>
          </p:cNvSpPr>
          <p:nvPr>
            <p:ph type="pic" sz="quarter" idx="18" hasCustomPrompt="1"/>
          </p:nvPr>
        </p:nvSpPr>
        <p:spPr>
          <a:xfrm>
            <a:off x="6773176" y="5477915"/>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8" name="テキスト プレースホルダー 12"/>
          <p:cNvSpPr>
            <a:spLocks noGrp="1"/>
          </p:cNvSpPr>
          <p:nvPr>
            <p:ph type="body" sz="quarter" idx="19" hasCustomPrompt="1"/>
          </p:nvPr>
        </p:nvSpPr>
        <p:spPr>
          <a:xfrm>
            <a:off x="1989683" y="5620188"/>
            <a:ext cx="4250597" cy="1096266"/>
          </a:xfrm>
        </p:spPr>
        <p:txBody>
          <a:bodyPr>
            <a:normAutofit/>
          </a:bodyPr>
          <a:lstStyle>
            <a:lvl1pPr algn="r">
              <a:defRPr sz="1800" baseline="0"/>
            </a:lvl1pPr>
          </a:lstStyle>
          <a:p>
            <a:pPr lvl="0"/>
            <a:r>
              <a:rPr kumimoji="1" lang="en-US" altLang="ja-JP" dirty="0"/>
              <a:t>Text goes here</a:t>
            </a:r>
            <a:endParaRPr kumimoji="1" lang="ja-JP" altLang="en-US" dirty="0"/>
          </a:p>
        </p:txBody>
      </p:sp>
      <p:sp>
        <p:nvSpPr>
          <p:cNvPr id="49" name="テキスト プレースホルダー 12"/>
          <p:cNvSpPr>
            <a:spLocks noGrp="1"/>
          </p:cNvSpPr>
          <p:nvPr>
            <p:ph type="body" sz="quarter" idx="20" hasCustomPrompt="1"/>
          </p:nvPr>
        </p:nvSpPr>
        <p:spPr>
          <a:xfrm>
            <a:off x="1989683" y="4788035"/>
            <a:ext cx="4250597"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1" name="正方形/長方形 60"/>
          <p:cNvSpPr/>
          <p:nvPr userDrawn="1"/>
        </p:nvSpPr>
        <p:spPr>
          <a:xfrm>
            <a:off x="4312365" y="549604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62" name="円/楕円 4"/>
          <p:cNvSpPr/>
          <p:nvPr userDrawn="1"/>
        </p:nvSpPr>
        <p:spPr>
          <a:xfrm>
            <a:off x="11880418" y="7357555"/>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図プレースホルダー 25"/>
          <p:cNvSpPr>
            <a:spLocks noGrp="1"/>
          </p:cNvSpPr>
          <p:nvPr>
            <p:ph type="pic" sz="quarter" idx="21" hasCustomPrompt="1"/>
          </p:nvPr>
        </p:nvSpPr>
        <p:spPr>
          <a:xfrm>
            <a:off x="12133675" y="7611627"/>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4" name="テキスト プレースホルダー 12"/>
          <p:cNvSpPr>
            <a:spLocks noGrp="1"/>
          </p:cNvSpPr>
          <p:nvPr>
            <p:ph type="body" sz="quarter" idx="22" hasCustomPrompt="1"/>
          </p:nvPr>
        </p:nvSpPr>
        <p:spPr>
          <a:xfrm>
            <a:off x="13270190" y="7753900"/>
            <a:ext cx="4250597" cy="1096266"/>
          </a:xfrm>
        </p:spPr>
        <p:txBody>
          <a:bodyPr>
            <a:normAutofit/>
          </a:bodyPr>
          <a:lstStyle>
            <a:lvl1pPr algn="l">
              <a:defRPr sz="1800" baseline="0"/>
            </a:lvl1pPr>
          </a:lstStyle>
          <a:p>
            <a:pPr lvl="0"/>
            <a:r>
              <a:rPr kumimoji="1" lang="en-US" altLang="ja-JP" dirty="0"/>
              <a:t>Text goes here</a:t>
            </a:r>
            <a:endParaRPr kumimoji="1" lang="ja-JP" altLang="en-US" dirty="0"/>
          </a:p>
        </p:txBody>
      </p:sp>
      <p:sp>
        <p:nvSpPr>
          <p:cNvPr id="65" name="テキスト プレースホルダー 12"/>
          <p:cNvSpPr>
            <a:spLocks noGrp="1"/>
          </p:cNvSpPr>
          <p:nvPr>
            <p:ph type="body" sz="quarter" idx="23" hasCustomPrompt="1"/>
          </p:nvPr>
        </p:nvSpPr>
        <p:spPr>
          <a:xfrm>
            <a:off x="13270190" y="6921747"/>
            <a:ext cx="42505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6" name="正方形/長方形 65"/>
          <p:cNvSpPr/>
          <p:nvPr userDrawn="1"/>
        </p:nvSpPr>
        <p:spPr>
          <a:xfrm>
            <a:off x="13355918" y="7629761"/>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67" name="円/楕円 4"/>
          <p:cNvSpPr/>
          <p:nvPr userDrawn="1"/>
        </p:nvSpPr>
        <p:spPr>
          <a:xfrm>
            <a:off x="5346461" y="7361665"/>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図プレースホルダー 25"/>
          <p:cNvSpPr>
            <a:spLocks noGrp="1"/>
          </p:cNvSpPr>
          <p:nvPr>
            <p:ph type="pic" sz="quarter" idx="24" hasCustomPrompt="1"/>
          </p:nvPr>
        </p:nvSpPr>
        <p:spPr>
          <a:xfrm>
            <a:off x="5599718" y="7615737"/>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9" name="テキスト プレースホルダー 12"/>
          <p:cNvSpPr>
            <a:spLocks noGrp="1"/>
          </p:cNvSpPr>
          <p:nvPr>
            <p:ph type="body" sz="quarter" idx="25" hasCustomPrompt="1"/>
          </p:nvPr>
        </p:nvSpPr>
        <p:spPr>
          <a:xfrm>
            <a:off x="816225" y="7758010"/>
            <a:ext cx="4250597" cy="1096266"/>
          </a:xfrm>
        </p:spPr>
        <p:txBody>
          <a:bodyPr>
            <a:normAutofit/>
          </a:bodyPr>
          <a:lstStyle>
            <a:lvl1pPr algn="r">
              <a:defRPr sz="1800" baseline="0"/>
            </a:lvl1pPr>
          </a:lstStyle>
          <a:p>
            <a:pPr lvl="0"/>
            <a:r>
              <a:rPr kumimoji="1" lang="en-US" altLang="ja-JP" dirty="0"/>
              <a:t>Text goes here</a:t>
            </a:r>
            <a:endParaRPr kumimoji="1" lang="ja-JP" altLang="en-US" dirty="0"/>
          </a:p>
        </p:txBody>
      </p:sp>
      <p:sp>
        <p:nvSpPr>
          <p:cNvPr id="70" name="テキスト プレースホルダー 12"/>
          <p:cNvSpPr>
            <a:spLocks noGrp="1"/>
          </p:cNvSpPr>
          <p:nvPr>
            <p:ph type="body" sz="quarter" idx="26" hasCustomPrompt="1"/>
          </p:nvPr>
        </p:nvSpPr>
        <p:spPr>
          <a:xfrm>
            <a:off x="816225" y="6925857"/>
            <a:ext cx="4250597"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1" name="正方形/長方形 70"/>
          <p:cNvSpPr/>
          <p:nvPr userDrawn="1"/>
        </p:nvSpPr>
        <p:spPr>
          <a:xfrm>
            <a:off x="3138907" y="7633871"/>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xmlns="" val="393729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decel="100000"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750" fill="hold"/>
                                        <p:tgtEl>
                                          <p:spTgt spid="37"/>
                                        </p:tgtEl>
                                        <p:attrNameLst>
                                          <p:attrName>ppt_x</p:attrName>
                                        </p:attrNameLst>
                                      </p:cBhvr>
                                      <p:tavLst>
                                        <p:tav tm="0">
                                          <p:val>
                                            <p:strVal val="#ppt_x"/>
                                          </p:val>
                                        </p:tav>
                                        <p:tav tm="100000">
                                          <p:val>
                                            <p:strVal val="#ppt_x"/>
                                          </p:val>
                                        </p:tav>
                                      </p:tavLst>
                                    </p:anim>
                                    <p:anim calcmode="lin" valueType="num">
                                      <p:cBhvr additive="base">
                                        <p:cTn id="13" dur="750" fill="hold"/>
                                        <p:tgtEl>
                                          <p:spTgt spid="3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750" fill="hold"/>
                                        <p:tgtEl>
                                          <p:spTgt spid="38"/>
                                        </p:tgtEl>
                                        <p:attrNameLst>
                                          <p:attrName>ppt_x</p:attrName>
                                        </p:attrNameLst>
                                      </p:cBhvr>
                                      <p:tavLst>
                                        <p:tav tm="0">
                                          <p:val>
                                            <p:strVal val="#ppt_x"/>
                                          </p:val>
                                        </p:tav>
                                        <p:tav tm="100000">
                                          <p:val>
                                            <p:strVal val="#ppt_x"/>
                                          </p:val>
                                        </p:tav>
                                      </p:tavLst>
                                    </p:anim>
                                    <p:anim calcmode="lin" valueType="num">
                                      <p:cBhvr additive="base">
                                        <p:cTn id="17" dur="750" fill="hold"/>
                                        <p:tgtEl>
                                          <p:spTgt spid="38"/>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decel="100000" fill="hold" grpId="0" nodeType="after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 calcmode="lin" valueType="num">
                                      <p:cBhvr additive="base">
                                        <p:cTn id="21"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
                                            <p:txEl>
                                              <p:pRg st="0" end="0"/>
                                            </p:txEl>
                                          </p:spTgt>
                                        </p:tgtEl>
                                        <p:attrNameLst>
                                          <p:attrName>ppt_y</p:attrName>
                                        </p:attrNameLst>
                                      </p:cBhvr>
                                      <p:tavLst>
                                        <p:tav tm="0">
                                          <p:val>
                                            <p:strVal val="0-#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22" presetClass="entr" presetSubtype="8"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par>
                          <p:cTn id="31" fill="hold">
                            <p:stCondLst>
                              <p:cond delay="2750"/>
                            </p:stCondLst>
                            <p:childTnLst>
                              <p:par>
                                <p:cTn id="32" presetID="2" presetClass="entr" presetSubtype="1" decel="10000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 presetClass="entr" presetSubtype="2" decel="100000" fill="hold" grpId="0" nodeType="afterEffect">
                                  <p:stCondLst>
                                    <p:cond delay="0"/>
                                  </p:stCondLst>
                                  <p:childTnLst>
                                    <p:set>
                                      <p:cBhvr>
                                        <p:cTn id="42" dur="1" fill="hold">
                                          <p:stCondLst>
                                            <p:cond delay="0"/>
                                          </p:stCondLst>
                                        </p:cTn>
                                        <p:tgtEl>
                                          <p:spTgt spid="44">
                                            <p:txEl>
                                              <p:pRg st="0" end="0"/>
                                            </p:txEl>
                                          </p:spTgt>
                                        </p:tgtEl>
                                        <p:attrNameLst>
                                          <p:attrName>style.visibility</p:attrName>
                                        </p:attrNameLst>
                                      </p:cBhvr>
                                      <p:to>
                                        <p:strVal val="visible"/>
                                      </p:to>
                                    </p:set>
                                    <p:anim calcmode="lin" valueType="num">
                                      <p:cBhvr additive="base">
                                        <p:cTn id="43"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4">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4500"/>
                            </p:stCondLst>
                            <p:childTnLst>
                              <p:par>
                                <p:cTn id="54" presetID="2" presetClass="entr" presetSubtype="1" decel="10000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750" fill="hold"/>
                                        <p:tgtEl>
                                          <p:spTgt spid="46"/>
                                        </p:tgtEl>
                                        <p:attrNameLst>
                                          <p:attrName>ppt_x</p:attrName>
                                        </p:attrNameLst>
                                      </p:cBhvr>
                                      <p:tavLst>
                                        <p:tav tm="0">
                                          <p:val>
                                            <p:strVal val="#ppt_x"/>
                                          </p:val>
                                        </p:tav>
                                        <p:tav tm="100000">
                                          <p:val>
                                            <p:strVal val="#ppt_x"/>
                                          </p:val>
                                        </p:tav>
                                      </p:tavLst>
                                    </p:anim>
                                    <p:anim calcmode="lin" valueType="num">
                                      <p:cBhvr additive="base">
                                        <p:cTn id="57" dur="750" fill="hold"/>
                                        <p:tgtEl>
                                          <p:spTgt spid="46"/>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750" fill="hold"/>
                                        <p:tgtEl>
                                          <p:spTgt spid="47"/>
                                        </p:tgtEl>
                                        <p:attrNameLst>
                                          <p:attrName>ppt_x</p:attrName>
                                        </p:attrNameLst>
                                      </p:cBhvr>
                                      <p:tavLst>
                                        <p:tav tm="0">
                                          <p:val>
                                            <p:strVal val="#ppt_x"/>
                                          </p:val>
                                        </p:tav>
                                        <p:tav tm="100000">
                                          <p:val>
                                            <p:strVal val="#ppt_x"/>
                                          </p:val>
                                        </p:tav>
                                      </p:tavLst>
                                    </p:anim>
                                    <p:anim calcmode="lin" valueType="num">
                                      <p:cBhvr additive="base">
                                        <p:cTn id="61" dur="750" fill="hold"/>
                                        <p:tgtEl>
                                          <p:spTgt spid="4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8" decel="100000" fill="hold" grpId="0" nodeType="afterEffect">
                                  <p:stCondLst>
                                    <p:cond delay="0"/>
                                  </p:stCondLst>
                                  <p:childTnLst>
                                    <p:set>
                                      <p:cBhvr>
                                        <p:cTn id="64" dur="1" fill="hold">
                                          <p:stCondLst>
                                            <p:cond delay="0"/>
                                          </p:stCondLst>
                                        </p:cTn>
                                        <p:tgtEl>
                                          <p:spTgt spid="49">
                                            <p:txEl>
                                              <p:pRg st="0" end="0"/>
                                            </p:txEl>
                                          </p:spTgt>
                                        </p:tgtEl>
                                        <p:attrNameLst>
                                          <p:attrName>style.visibility</p:attrName>
                                        </p:attrNameLst>
                                      </p:cBhvr>
                                      <p:to>
                                        <p:strVal val="visible"/>
                                      </p:to>
                                    </p:set>
                                    <p:anim calcmode="lin" valueType="num">
                                      <p:cBhvr additive="base">
                                        <p:cTn id="65"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9">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additive="base">
                                        <p:cTn id="69" dur="500" fill="hold"/>
                                        <p:tgtEl>
                                          <p:spTgt spid="61"/>
                                        </p:tgtEl>
                                        <p:attrNameLst>
                                          <p:attrName>ppt_x</p:attrName>
                                        </p:attrNameLst>
                                      </p:cBhvr>
                                      <p:tavLst>
                                        <p:tav tm="0">
                                          <p:val>
                                            <p:strVal val="#ppt_x"/>
                                          </p:val>
                                        </p:tav>
                                        <p:tav tm="100000">
                                          <p:val>
                                            <p:strVal val="#ppt_x"/>
                                          </p:val>
                                        </p:tav>
                                      </p:tavLst>
                                    </p:anim>
                                    <p:anim calcmode="lin" valueType="num">
                                      <p:cBhvr additive="base">
                                        <p:cTn id="70" dur="500" fill="hold"/>
                                        <p:tgtEl>
                                          <p:spTgt spid="61"/>
                                        </p:tgtEl>
                                        <p:attrNameLst>
                                          <p:attrName>ppt_y</p:attrName>
                                        </p:attrNameLst>
                                      </p:cBhvr>
                                      <p:tavLst>
                                        <p:tav tm="0">
                                          <p:val>
                                            <p:strVal val="1+#ppt_h/2"/>
                                          </p:val>
                                        </p:tav>
                                        <p:tav tm="100000">
                                          <p:val>
                                            <p:strVal val="#ppt_y"/>
                                          </p:val>
                                        </p:tav>
                                      </p:tavLst>
                                    </p:anim>
                                  </p:childTnLst>
                                </p:cTn>
                              </p:par>
                            </p:childTnLst>
                          </p:cTn>
                        </p:par>
                        <p:par>
                          <p:cTn id="71" fill="hold">
                            <p:stCondLst>
                              <p:cond delay="5750"/>
                            </p:stCondLst>
                            <p:childTnLst>
                              <p:par>
                                <p:cTn id="72" presetID="22" presetClass="entr" presetSubtype="2" fill="hold" grpId="0"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right)">
                                      <p:cBhvr>
                                        <p:cTn id="74" dur="500"/>
                                        <p:tgtEl>
                                          <p:spTgt spid="48"/>
                                        </p:tgtEl>
                                      </p:cBhvr>
                                    </p:animEffect>
                                  </p:childTnLst>
                                </p:cTn>
                              </p:par>
                            </p:childTnLst>
                          </p:cTn>
                        </p:par>
                        <p:par>
                          <p:cTn id="75" fill="hold">
                            <p:stCondLst>
                              <p:cond delay="6250"/>
                            </p:stCondLst>
                            <p:childTnLst>
                              <p:par>
                                <p:cTn id="76" presetID="2" presetClass="entr" presetSubtype="1" decel="100000"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 calcmode="lin" valueType="num">
                                      <p:cBhvr additive="base">
                                        <p:cTn id="78" dur="750" fill="hold"/>
                                        <p:tgtEl>
                                          <p:spTgt spid="62"/>
                                        </p:tgtEl>
                                        <p:attrNameLst>
                                          <p:attrName>ppt_x</p:attrName>
                                        </p:attrNameLst>
                                      </p:cBhvr>
                                      <p:tavLst>
                                        <p:tav tm="0">
                                          <p:val>
                                            <p:strVal val="#ppt_x"/>
                                          </p:val>
                                        </p:tav>
                                        <p:tav tm="100000">
                                          <p:val>
                                            <p:strVal val="#ppt_x"/>
                                          </p:val>
                                        </p:tav>
                                      </p:tavLst>
                                    </p:anim>
                                    <p:anim calcmode="lin" valueType="num">
                                      <p:cBhvr additive="base">
                                        <p:cTn id="79" dur="750" fill="hold"/>
                                        <p:tgtEl>
                                          <p:spTgt spid="6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additive="base">
                                        <p:cTn id="82" dur="750" fill="hold"/>
                                        <p:tgtEl>
                                          <p:spTgt spid="63"/>
                                        </p:tgtEl>
                                        <p:attrNameLst>
                                          <p:attrName>ppt_x</p:attrName>
                                        </p:attrNameLst>
                                      </p:cBhvr>
                                      <p:tavLst>
                                        <p:tav tm="0">
                                          <p:val>
                                            <p:strVal val="#ppt_x"/>
                                          </p:val>
                                        </p:tav>
                                        <p:tav tm="100000">
                                          <p:val>
                                            <p:strVal val="#ppt_x"/>
                                          </p:val>
                                        </p:tav>
                                      </p:tavLst>
                                    </p:anim>
                                    <p:anim calcmode="lin" valueType="num">
                                      <p:cBhvr additive="base">
                                        <p:cTn id="83" dur="750" fill="hold"/>
                                        <p:tgtEl>
                                          <p:spTgt spid="63"/>
                                        </p:tgtEl>
                                        <p:attrNameLst>
                                          <p:attrName>ppt_y</p:attrName>
                                        </p:attrNameLst>
                                      </p:cBhvr>
                                      <p:tavLst>
                                        <p:tav tm="0">
                                          <p:val>
                                            <p:strVal val="0-#ppt_h/2"/>
                                          </p:val>
                                        </p:tav>
                                        <p:tav tm="100000">
                                          <p:val>
                                            <p:strVal val="#ppt_y"/>
                                          </p:val>
                                        </p:tav>
                                      </p:tavLst>
                                    </p:anim>
                                  </p:childTnLst>
                                </p:cTn>
                              </p:par>
                            </p:childTnLst>
                          </p:cTn>
                        </p:par>
                        <p:par>
                          <p:cTn id="84" fill="hold">
                            <p:stCondLst>
                              <p:cond delay="7000"/>
                            </p:stCondLst>
                            <p:childTnLst>
                              <p:par>
                                <p:cTn id="85" presetID="2" presetClass="entr" presetSubtype="2" decel="100000" fill="hold" grpId="0" nodeType="afterEffect">
                                  <p:stCondLst>
                                    <p:cond delay="0"/>
                                  </p:stCondLst>
                                  <p:childTnLst>
                                    <p:set>
                                      <p:cBhvr>
                                        <p:cTn id="86" dur="1" fill="hold">
                                          <p:stCondLst>
                                            <p:cond delay="0"/>
                                          </p:stCondLst>
                                        </p:cTn>
                                        <p:tgtEl>
                                          <p:spTgt spid="65">
                                            <p:txEl>
                                              <p:pRg st="0" end="0"/>
                                            </p:txEl>
                                          </p:spTgt>
                                        </p:tgtEl>
                                        <p:attrNameLst>
                                          <p:attrName>style.visibility</p:attrName>
                                        </p:attrNameLst>
                                      </p:cBhvr>
                                      <p:to>
                                        <p:strVal val="visible"/>
                                      </p:to>
                                    </p:set>
                                    <p:anim calcmode="lin" valueType="num">
                                      <p:cBhvr additive="base">
                                        <p:cTn id="87" dur="500" fill="hold"/>
                                        <p:tgtEl>
                                          <p:spTgt spid="65">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65">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4" decel="10000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additive="base">
                                        <p:cTn id="91" dur="500" fill="hold"/>
                                        <p:tgtEl>
                                          <p:spTgt spid="66"/>
                                        </p:tgtEl>
                                        <p:attrNameLst>
                                          <p:attrName>ppt_x</p:attrName>
                                        </p:attrNameLst>
                                      </p:cBhvr>
                                      <p:tavLst>
                                        <p:tav tm="0">
                                          <p:val>
                                            <p:strVal val="#ppt_x"/>
                                          </p:val>
                                        </p:tav>
                                        <p:tav tm="100000">
                                          <p:val>
                                            <p:strVal val="#ppt_x"/>
                                          </p:val>
                                        </p:tav>
                                      </p:tavLst>
                                    </p:anim>
                                    <p:anim calcmode="lin" valueType="num">
                                      <p:cBhvr additive="base">
                                        <p:cTn id="92" dur="500" fill="hold"/>
                                        <p:tgtEl>
                                          <p:spTgt spid="66"/>
                                        </p:tgtEl>
                                        <p:attrNameLst>
                                          <p:attrName>ppt_y</p:attrName>
                                        </p:attrNameLst>
                                      </p:cBhvr>
                                      <p:tavLst>
                                        <p:tav tm="0">
                                          <p:val>
                                            <p:strVal val="1+#ppt_h/2"/>
                                          </p:val>
                                        </p:tav>
                                        <p:tav tm="100000">
                                          <p:val>
                                            <p:strVal val="#ppt_y"/>
                                          </p:val>
                                        </p:tav>
                                      </p:tavLst>
                                    </p:anim>
                                  </p:childTnLst>
                                </p:cTn>
                              </p:par>
                            </p:childTnLst>
                          </p:cTn>
                        </p:par>
                        <p:par>
                          <p:cTn id="93" fill="hold">
                            <p:stCondLst>
                              <p:cond delay="7500"/>
                            </p:stCondLst>
                            <p:childTnLst>
                              <p:par>
                                <p:cTn id="94" presetID="22" presetClass="entr" presetSubtype="8"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wipe(left)">
                                      <p:cBhvr>
                                        <p:cTn id="96" dur="500"/>
                                        <p:tgtEl>
                                          <p:spTgt spid="64"/>
                                        </p:tgtEl>
                                      </p:cBhvr>
                                    </p:animEffect>
                                  </p:childTnLst>
                                </p:cTn>
                              </p:par>
                            </p:childTnLst>
                          </p:cTn>
                        </p:par>
                        <p:par>
                          <p:cTn id="97" fill="hold">
                            <p:stCondLst>
                              <p:cond delay="8000"/>
                            </p:stCondLst>
                            <p:childTnLst>
                              <p:par>
                                <p:cTn id="98" presetID="2" presetClass="entr" presetSubtype="1" decel="100000" fill="hold" grpId="0" nodeType="after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additive="base">
                                        <p:cTn id="100" dur="750" fill="hold"/>
                                        <p:tgtEl>
                                          <p:spTgt spid="67"/>
                                        </p:tgtEl>
                                        <p:attrNameLst>
                                          <p:attrName>ppt_x</p:attrName>
                                        </p:attrNameLst>
                                      </p:cBhvr>
                                      <p:tavLst>
                                        <p:tav tm="0">
                                          <p:val>
                                            <p:strVal val="#ppt_x"/>
                                          </p:val>
                                        </p:tav>
                                        <p:tav tm="100000">
                                          <p:val>
                                            <p:strVal val="#ppt_x"/>
                                          </p:val>
                                        </p:tav>
                                      </p:tavLst>
                                    </p:anim>
                                    <p:anim calcmode="lin" valueType="num">
                                      <p:cBhvr additive="base">
                                        <p:cTn id="101" dur="750" fill="hold"/>
                                        <p:tgtEl>
                                          <p:spTgt spid="6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anim calcmode="lin" valueType="num">
                                      <p:cBhvr additive="base">
                                        <p:cTn id="104" dur="750" fill="hold"/>
                                        <p:tgtEl>
                                          <p:spTgt spid="68"/>
                                        </p:tgtEl>
                                        <p:attrNameLst>
                                          <p:attrName>ppt_x</p:attrName>
                                        </p:attrNameLst>
                                      </p:cBhvr>
                                      <p:tavLst>
                                        <p:tav tm="0">
                                          <p:val>
                                            <p:strVal val="#ppt_x"/>
                                          </p:val>
                                        </p:tav>
                                        <p:tav tm="100000">
                                          <p:val>
                                            <p:strVal val="#ppt_x"/>
                                          </p:val>
                                        </p:tav>
                                      </p:tavLst>
                                    </p:anim>
                                    <p:anim calcmode="lin" valueType="num">
                                      <p:cBhvr additive="base">
                                        <p:cTn id="105" dur="750" fill="hold"/>
                                        <p:tgtEl>
                                          <p:spTgt spid="68"/>
                                        </p:tgtEl>
                                        <p:attrNameLst>
                                          <p:attrName>ppt_y</p:attrName>
                                        </p:attrNameLst>
                                      </p:cBhvr>
                                      <p:tavLst>
                                        <p:tav tm="0">
                                          <p:val>
                                            <p:strVal val="0-#ppt_h/2"/>
                                          </p:val>
                                        </p:tav>
                                        <p:tav tm="100000">
                                          <p:val>
                                            <p:strVal val="#ppt_y"/>
                                          </p:val>
                                        </p:tav>
                                      </p:tavLst>
                                    </p:anim>
                                  </p:childTnLst>
                                </p:cTn>
                              </p:par>
                            </p:childTnLst>
                          </p:cTn>
                        </p:par>
                        <p:par>
                          <p:cTn id="106" fill="hold">
                            <p:stCondLst>
                              <p:cond delay="8750"/>
                            </p:stCondLst>
                            <p:childTnLst>
                              <p:par>
                                <p:cTn id="107" presetID="2" presetClass="entr" presetSubtype="8" decel="100000" fill="hold" grpId="0" nodeType="afterEffect">
                                  <p:stCondLst>
                                    <p:cond delay="0"/>
                                  </p:stCondLst>
                                  <p:childTnLst>
                                    <p:set>
                                      <p:cBhvr>
                                        <p:cTn id="108" dur="1" fill="hold">
                                          <p:stCondLst>
                                            <p:cond delay="0"/>
                                          </p:stCondLst>
                                        </p:cTn>
                                        <p:tgtEl>
                                          <p:spTgt spid="70">
                                            <p:txEl>
                                              <p:pRg st="0" end="0"/>
                                            </p:txEl>
                                          </p:spTgt>
                                        </p:tgtEl>
                                        <p:attrNameLst>
                                          <p:attrName>style.visibility</p:attrName>
                                        </p:attrNameLst>
                                      </p:cBhvr>
                                      <p:to>
                                        <p:strVal val="visible"/>
                                      </p:to>
                                    </p:set>
                                    <p:anim calcmode="lin" valueType="num">
                                      <p:cBhvr additive="base">
                                        <p:cTn id="109" dur="500" fill="hold"/>
                                        <p:tgtEl>
                                          <p:spTgt spid="70">
                                            <p:txEl>
                                              <p:pRg st="0" end="0"/>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70">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additive="base">
                                        <p:cTn id="113" dur="500" fill="hold"/>
                                        <p:tgtEl>
                                          <p:spTgt spid="71"/>
                                        </p:tgtEl>
                                        <p:attrNameLst>
                                          <p:attrName>ppt_x</p:attrName>
                                        </p:attrNameLst>
                                      </p:cBhvr>
                                      <p:tavLst>
                                        <p:tav tm="0">
                                          <p:val>
                                            <p:strVal val="#ppt_x"/>
                                          </p:val>
                                        </p:tav>
                                        <p:tav tm="100000">
                                          <p:val>
                                            <p:strVal val="#ppt_x"/>
                                          </p:val>
                                        </p:tav>
                                      </p:tavLst>
                                    </p:anim>
                                    <p:anim calcmode="lin" valueType="num">
                                      <p:cBhvr additive="base">
                                        <p:cTn id="114" dur="500" fill="hold"/>
                                        <p:tgtEl>
                                          <p:spTgt spid="71"/>
                                        </p:tgtEl>
                                        <p:attrNameLst>
                                          <p:attrName>ppt_y</p:attrName>
                                        </p:attrNameLst>
                                      </p:cBhvr>
                                      <p:tavLst>
                                        <p:tav tm="0">
                                          <p:val>
                                            <p:strVal val="1+#ppt_h/2"/>
                                          </p:val>
                                        </p:tav>
                                        <p:tav tm="100000">
                                          <p:val>
                                            <p:strVal val="#ppt_y"/>
                                          </p:val>
                                        </p:tav>
                                      </p:tavLst>
                                    </p:anim>
                                  </p:childTnLst>
                                </p:cTn>
                              </p:par>
                            </p:childTnLst>
                          </p:cTn>
                        </p:par>
                        <p:par>
                          <p:cTn id="115" fill="hold">
                            <p:stCondLst>
                              <p:cond delay="9250"/>
                            </p:stCondLst>
                            <p:childTnLst>
                              <p:par>
                                <p:cTn id="116" presetID="22" presetClass="entr" presetSubtype="2" fill="hold" grpId="0" nodeType="after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wipe(right)">
                                      <p:cBhvr>
                                        <p:cTn id="11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tmplLst>
          <p:tmpl>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 presetClass="entr" presetSubtype="1"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0-#ppt_h/2"/>
                          </p:val>
                        </p:tav>
                        <p:tav tm="100000">
                          <p:val>
                            <p:strVal val="#ppt_y"/>
                          </p:val>
                        </p:tav>
                      </p:tavLst>
                    </p:anim>
                  </p:childTnLst>
                </p:cTn>
              </p:par>
            </p:tnLst>
          </p:tmpl>
        </p:tmplLst>
      </p:bldP>
      <p:bldP spid="36" grpId="0" animBg="1"/>
      <p:bldP spid="37" grpId="0" animBg="1"/>
      <p:bldP spid="38" grpId="0"/>
      <p:bldP spid="39" grpId="0" animBg="1"/>
      <p:bldP spid="40" grpId="0"/>
      <p:bldP spid="43" grpId="0">
        <p:tmplLst>
          <p:tmpl>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 presetClass="entr" presetSubtype="2"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46" grpId="0" animBg="1"/>
      <p:bldP spid="47" grpId="0"/>
      <p:bldP spid="48" grpId="0">
        <p:tmplLst>
          <p:tmpl>
            <p:tnLst>
              <p:par>
                <p:cTn presetID="22" presetClass="entr" presetSubtype="2"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49" grpId="0" build="p">
        <p:tmplLst>
          <p:tmpl lvl="1">
            <p:tnLst>
              <p:par>
                <p:cTn presetID="2" presetClass="entr" presetSubtype="8" decel="10000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61" grpId="0" animBg="1"/>
      <p:bldP spid="62" grpId="0" animBg="1"/>
      <p:bldP spid="63" grpId="0"/>
      <p:bldP spid="64" grpId="0">
        <p:tmplLst>
          <p:tmpl>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build="p">
        <p:tmplLst>
          <p:tmpl lvl="1">
            <p:tnLst>
              <p:par>
                <p:cTn presetID="2" presetClass="entr" presetSubtype="2" decel="10000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1+#ppt_w/2"/>
                          </p:val>
                        </p:tav>
                        <p:tav tm="100000">
                          <p:val>
                            <p:strVal val="#ppt_x"/>
                          </p:val>
                        </p:tav>
                      </p:tavLst>
                    </p:anim>
                    <p:anim calcmode="lin" valueType="num">
                      <p:cBhvr additive="base">
                        <p:cTn dur="500" fill="hold"/>
                        <p:tgtEl>
                          <p:spTgt spid="65"/>
                        </p:tgtEl>
                        <p:attrNameLst>
                          <p:attrName>ppt_y</p:attrName>
                        </p:attrNameLst>
                      </p:cBhvr>
                      <p:tavLst>
                        <p:tav tm="0">
                          <p:val>
                            <p:strVal val="#ppt_y"/>
                          </p:val>
                        </p:tav>
                        <p:tav tm="100000">
                          <p:val>
                            <p:strVal val="#ppt_y"/>
                          </p:val>
                        </p:tav>
                      </p:tavLst>
                    </p:anim>
                  </p:childTnLst>
                </p:cTn>
              </p:par>
            </p:tnLst>
          </p:tmpl>
        </p:tmplLst>
      </p:bldP>
      <p:bldP spid="66" grpId="0" animBg="1"/>
      <p:bldP spid="67" grpId="0" animBg="1"/>
      <p:bldP spid="68" grpId="0"/>
      <p:bldP spid="69" grpId="0">
        <p:tmplLst>
          <p:tmpl>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 presetClass="entr" presetSubtype="8" decel="100000"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fill="hold"/>
                        <p:tgtEl>
                          <p:spTgt spid="70"/>
                        </p:tgtEl>
                        <p:attrNameLst>
                          <p:attrName>ppt_x</p:attrName>
                        </p:attrNameLst>
                      </p:cBhvr>
                      <p:tavLst>
                        <p:tav tm="0">
                          <p:val>
                            <p:strVal val="0-#ppt_w/2"/>
                          </p:val>
                        </p:tav>
                        <p:tav tm="100000">
                          <p:val>
                            <p:strVal val="#ppt_x"/>
                          </p:val>
                        </p:tav>
                      </p:tavLst>
                    </p:anim>
                    <p:anim calcmode="lin" valueType="num">
                      <p:cBhvr additive="base">
                        <p:cTn dur="500" fill="hold"/>
                        <p:tgtEl>
                          <p:spTgt spid="70"/>
                        </p:tgtEl>
                        <p:attrNameLst>
                          <p:attrName>ppt_y</p:attrName>
                        </p:attrNameLst>
                      </p:cBhvr>
                      <p:tavLst>
                        <p:tav tm="0">
                          <p:val>
                            <p:strVal val="#ppt_y"/>
                          </p:val>
                        </p:tav>
                        <p:tav tm="100000">
                          <p:val>
                            <p:strVal val="#ppt_y"/>
                          </p:val>
                        </p:tav>
                      </p:tavLst>
                    </p:anim>
                  </p:childTnLst>
                </p:cTn>
              </p:par>
            </p:tnLst>
          </p:tmpl>
        </p:tmplLst>
      </p:bldP>
      <p:bldP spid="71" grpId="0" animBg="1"/>
    </p:bldLst>
  </p:timing>
  <p:extLst mod="1">
    <p:ext uri="{DCECCB84-F9BA-43D5-87BE-67443E8EF086}">
      <p15:sldGuideLst xmlns:p15="http://schemas.microsoft.com/office/powerpoint/2012/main" xmlns="">
        <p15:guide id="1" orient="horz" pos="3194" userDrawn="1">
          <p15:clr>
            <a:srgbClr val="FBAE40"/>
          </p15:clr>
        </p15:guide>
        <p15:guide id="2" pos="57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ing &amp; 5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7" name="テキスト プレースホルダー 12"/>
          <p:cNvSpPr>
            <a:spLocks noGrp="1"/>
          </p:cNvSpPr>
          <p:nvPr>
            <p:ph type="body" sz="quarter" idx="12" hasCustomPrompt="1"/>
          </p:nvPr>
        </p:nvSpPr>
        <p:spPr>
          <a:xfrm>
            <a:off x="9537980" y="2238722"/>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18" name="円/楕円 4"/>
          <p:cNvSpPr/>
          <p:nvPr userDrawn="1"/>
        </p:nvSpPr>
        <p:spPr>
          <a:xfrm>
            <a:off x="8217564" y="2232491"/>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userDrawn="1"/>
        </p:nvSpPr>
        <p:spPr>
          <a:xfrm>
            <a:off x="8341124" y="2447620"/>
            <a:ext cx="889394" cy="707886"/>
          </a:xfrm>
          <a:prstGeom prst="rect">
            <a:avLst/>
          </a:prstGeom>
          <a:noFill/>
        </p:spPr>
        <p:txBody>
          <a:bodyPr wrap="square" rtlCol="0" anchor="t">
            <a:spAutoFit/>
          </a:bodyPr>
          <a:lstStyle/>
          <a:p>
            <a:pPr algn="ctr"/>
            <a:r>
              <a:rPr kumimoji="1" lang="en-US" altLang="ja-JP" sz="4000" dirty="0">
                <a:solidFill>
                  <a:schemeClr val="bg1"/>
                </a:solidFill>
              </a:rPr>
              <a:t>01</a:t>
            </a:r>
            <a:endParaRPr kumimoji="1" lang="ja-JP" altLang="en-US" sz="4000" dirty="0">
              <a:solidFill>
                <a:schemeClr val="bg1"/>
              </a:solidFill>
            </a:endParaRPr>
          </a:p>
        </p:txBody>
      </p:sp>
      <p:sp>
        <p:nvSpPr>
          <p:cNvPr id="20" name="テキスト プレースホルダー 12"/>
          <p:cNvSpPr>
            <a:spLocks noGrp="1"/>
          </p:cNvSpPr>
          <p:nvPr>
            <p:ph type="body" sz="quarter" idx="13" hasCustomPrompt="1"/>
          </p:nvPr>
        </p:nvSpPr>
        <p:spPr>
          <a:xfrm>
            <a:off x="9537980" y="3645050"/>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21" name="円/楕円 4"/>
          <p:cNvSpPr/>
          <p:nvPr userDrawn="1"/>
        </p:nvSpPr>
        <p:spPr>
          <a:xfrm>
            <a:off x="8217564" y="3638819"/>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userDrawn="1"/>
        </p:nvSpPr>
        <p:spPr>
          <a:xfrm>
            <a:off x="8341124" y="3853948"/>
            <a:ext cx="889394" cy="707886"/>
          </a:xfrm>
          <a:prstGeom prst="rect">
            <a:avLst/>
          </a:prstGeom>
          <a:noFill/>
        </p:spPr>
        <p:txBody>
          <a:bodyPr wrap="square" rtlCol="0" anchor="t">
            <a:spAutoFit/>
          </a:bodyPr>
          <a:lstStyle/>
          <a:p>
            <a:pPr algn="ctr"/>
            <a:r>
              <a:rPr kumimoji="1" lang="en-US" altLang="ja-JP" sz="4000" dirty="0">
                <a:solidFill>
                  <a:schemeClr val="bg1"/>
                </a:solidFill>
              </a:rPr>
              <a:t>02</a:t>
            </a:r>
            <a:endParaRPr kumimoji="1" lang="ja-JP" altLang="en-US" sz="4000" dirty="0">
              <a:solidFill>
                <a:schemeClr val="bg1"/>
              </a:solidFill>
            </a:endParaRPr>
          </a:p>
        </p:txBody>
      </p:sp>
      <p:sp>
        <p:nvSpPr>
          <p:cNvPr id="23" name="テキスト プレースホルダー 12"/>
          <p:cNvSpPr>
            <a:spLocks noGrp="1"/>
          </p:cNvSpPr>
          <p:nvPr>
            <p:ph type="body" sz="quarter" idx="14" hasCustomPrompt="1"/>
          </p:nvPr>
        </p:nvSpPr>
        <p:spPr>
          <a:xfrm>
            <a:off x="9537980" y="5051378"/>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24" name="円/楕円 4"/>
          <p:cNvSpPr/>
          <p:nvPr userDrawn="1"/>
        </p:nvSpPr>
        <p:spPr>
          <a:xfrm>
            <a:off x="8217564" y="5045147"/>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userDrawn="1"/>
        </p:nvSpPr>
        <p:spPr>
          <a:xfrm>
            <a:off x="8341124" y="5260276"/>
            <a:ext cx="889394" cy="707886"/>
          </a:xfrm>
          <a:prstGeom prst="rect">
            <a:avLst/>
          </a:prstGeom>
          <a:noFill/>
        </p:spPr>
        <p:txBody>
          <a:bodyPr wrap="square" rtlCol="0" anchor="t">
            <a:spAutoFit/>
          </a:bodyPr>
          <a:lstStyle/>
          <a:p>
            <a:pPr algn="ctr"/>
            <a:r>
              <a:rPr kumimoji="1" lang="en-US" altLang="ja-JP" sz="4000" dirty="0">
                <a:solidFill>
                  <a:schemeClr val="bg1"/>
                </a:solidFill>
              </a:rPr>
              <a:t>03</a:t>
            </a:r>
            <a:endParaRPr kumimoji="1" lang="ja-JP" altLang="en-US" sz="4000" dirty="0">
              <a:solidFill>
                <a:schemeClr val="bg1"/>
              </a:solidFill>
            </a:endParaRPr>
          </a:p>
        </p:txBody>
      </p:sp>
      <p:sp>
        <p:nvSpPr>
          <p:cNvPr id="26" name="テキスト プレースホルダー 12"/>
          <p:cNvSpPr>
            <a:spLocks noGrp="1"/>
          </p:cNvSpPr>
          <p:nvPr>
            <p:ph type="body" sz="quarter" idx="15" hasCustomPrompt="1"/>
          </p:nvPr>
        </p:nvSpPr>
        <p:spPr>
          <a:xfrm>
            <a:off x="9537980" y="6457706"/>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27" name="円/楕円 4"/>
          <p:cNvSpPr/>
          <p:nvPr userDrawn="1"/>
        </p:nvSpPr>
        <p:spPr>
          <a:xfrm>
            <a:off x="8217564" y="6451475"/>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userDrawn="1"/>
        </p:nvSpPr>
        <p:spPr>
          <a:xfrm>
            <a:off x="8341124" y="6666604"/>
            <a:ext cx="889394" cy="707886"/>
          </a:xfrm>
          <a:prstGeom prst="rect">
            <a:avLst/>
          </a:prstGeom>
          <a:noFill/>
        </p:spPr>
        <p:txBody>
          <a:bodyPr wrap="square" rtlCol="0" anchor="t">
            <a:spAutoFit/>
          </a:bodyPr>
          <a:lstStyle/>
          <a:p>
            <a:pPr algn="ctr"/>
            <a:r>
              <a:rPr kumimoji="1" lang="en-US" altLang="ja-JP" sz="4000" dirty="0">
                <a:solidFill>
                  <a:schemeClr val="bg1"/>
                </a:solidFill>
              </a:rPr>
              <a:t>04</a:t>
            </a:r>
            <a:endParaRPr kumimoji="1" lang="ja-JP" altLang="en-US" sz="4000" dirty="0">
              <a:solidFill>
                <a:schemeClr val="bg1"/>
              </a:solidFill>
            </a:endParaRPr>
          </a:p>
        </p:txBody>
      </p:sp>
      <p:sp>
        <p:nvSpPr>
          <p:cNvPr id="29" name="テキスト プレースホルダー 12"/>
          <p:cNvSpPr>
            <a:spLocks noGrp="1"/>
          </p:cNvSpPr>
          <p:nvPr>
            <p:ph type="body" sz="quarter" idx="16" hasCustomPrompt="1"/>
          </p:nvPr>
        </p:nvSpPr>
        <p:spPr>
          <a:xfrm>
            <a:off x="9537980" y="7864032"/>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30" name="円/楕円 4"/>
          <p:cNvSpPr/>
          <p:nvPr userDrawn="1"/>
        </p:nvSpPr>
        <p:spPr>
          <a:xfrm>
            <a:off x="8217564" y="7857801"/>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userDrawn="1"/>
        </p:nvSpPr>
        <p:spPr>
          <a:xfrm>
            <a:off x="8341124" y="8072930"/>
            <a:ext cx="889394" cy="707886"/>
          </a:xfrm>
          <a:prstGeom prst="rect">
            <a:avLst/>
          </a:prstGeom>
          <a:noFill/>
        </p:spPr>
        <p:txBody>
          <a:bodyPr wrap="square" rtlCol="0" anchor="t">
            <a:spAutoFit/>
          </a:bodyPr>
          <a:lstStyle/>
          <a:p>
            <a:pPr algn="ctr"/>
            <a:r>
              <a:rPr kumimoji="1" lang="en-US" altLang="ja-JP" sz="4000" dirty="0">
                <a:solidFill>
                  <a:schemeClr val="bg1"/>
                </a:solidFill>
              </a:rPr>
              <a:t>05</a:t>
            </a:r>
            <a:endParaRPr kumimoji="1" lang="ja-JP" altLang="en-US" sz="4000" dirty="0">
              <a:solidFill>
                <a:schemeClr val="bg1"/>
              </a:solidFill>
            </a:endParaRPr>
          </a:p>
        </p:txBody>
      </p:sp>
      <p:sp>
        <p:nvSpPr>
          <p:cNvPr id="32" name="テキスト プレースホルダー 12"/>
          <p:cNvSpPr>
            <a:spLocks noGrp="1"/>
          </p:cNvSpPr>
          <p:nvPr>
            <p:ph type="body" sz="quarter" idx="24" hasCustomPrompt="1"/>
          </p:nvPr>
        </p:nvSpPr>
        <p:spPr>
          <a:xfrm>
            <a:off x="808892" y="2215248"/>
            <a:ext cx="6752493" cy="6780697"/>
          </a:xfrm>
        </p:spPr>
        <p:txBody>
          <a:bodyPr anchor="ctr">
            <a:noAutofit/>
          </a:bodyPr>
          <a:lstStyle>
            <a:lvl1pPr algn="ctr">
              <a:lnSpc>
                <a:spcPct val="100000"/>
              </a:lnSpc>
              <a:spcBef>
                <a:spcPts val="0"/>
              </a:spcBef>
              <a:defRPr sz="44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xmlns="" val="172328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 presetClass="entr" presetSubtype="1" decel="10000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750" fill="hold"/>
                                        <p:tgtEl>
                                          <p:spTgt spid="18"/>
                                        </p:tgtEl>
                                        <p:attrNameLst>
                                          <p:attrName>ppt_x</p:attrName>
                                        </p:attrNameLst>
                                      </p:cBhvr>
                                      <p:tavLst>
                                        <p:tav tm="0">
                                          <p:val>
                                            <p:strVal val="#ppt_x"/>
                                          </p:val>
                                        </p:tav>
                                        <p:tav tm="100000">
                                          <p:val>
                                            <p:strVal val="#ppt_x"/>
                                          </p:val>
                                        </p:tav>
                                      </p:tavLst>
                                    </p:anim>
                                    <p:anim calcmode="lin" valueType="num">
                                      <p:cBhvr additive="base">
                                        <p:cTn id="13" dur="75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8" decel="100000" fill="hold" grpId="0" nodeType="with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750" fill="hold"/>
                                        <p:tgtEl>
                                          <p:spTgt spid="19"/>
                                        </p:tgtEl>
                                        <p:attrNameLst>
                                          <p:attrName>ppt_x</p:attrName>
                                        </p:attrNameLst>
                                      </p:cBhvr>
                                      <p:tavLst>
                                        <p:tav tm="0">
                                          <p:val>
                                            <p:strVal val="0-#ppt_w/2"/>
                                          </p:val>
                                        </p:tav>
                                        <p:tav tm="100000">
                                          <p:val>
                                            <p:strVal val="#ppt_x"/>
                                          </p:val>
                                        </p:tav>
                                      </p:tavLst>
                                    </p:anim>
                                    <p:anim calcmode="lin" valueType="num">
                                      <p:cBhvr additive="base">
                                        <p:cTn id="17" dur="7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25"/>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225"/>
                            </p:stCondLst>
                            <p:childTnLst>
                              <p:par>
                                <p:cTn id="23" presetID="2" presetClass="entr" presetSubtype="1" decel="10000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750" fill="hold"/>
                                        <p:tgtEl>
                                          <p:spTgt spid="21"/>
                                        </p:tgtEl>
                                        <p:attrNameLst>
                                          <p:attrName>ppt_x</p:attrName>
                                        </p:attrNameLst>
                                      </p:cBhvr>
                                      <p:tavLst>
                                        <p:tav tm="0">
                                          <p:val>
                                            <p:strVal val="#ppt_x"/>
                                          </p:val>
                                        </p:tav>
                                        <p:tav tm="100000">
                                          <p:val>
                                            <p:strVal val="#ppt_x"/>
                                          </p:val>
                                        </p:tav>
                                      </p:tavLst>
                                    </p:anim>
                                    <p:anim calcmode="lin" valueType="num">
                                      <p:cBhvr additive="base">
                                        <p:cTn id="26" dur="750" fill="hold"/>
                                        <p:tgtEl>
                                          <p:spTgt spid="21"/>
                                        </p:tgtEl>
                                        <p:attrNameLst>
                                          <p:attrName>ppt_y</p:attrName>
                                        </p:attrNameLst>
                                      </p:cBhvr>
                                      <p:tavLst>
                                        <p:tav tm="0">
                                          <p:val>
                                            <p:strVal val="0-#ppt_h/2"/>
                                          </p:val>
                                        </p:tav>
                                        <p:tav tm="100000">
                                          <p:val>
                                            <p:strVal val="#ppt_y"/>
                                          </p:val>
                                        </p:tav>
                                      </p:tavLst>
                                    </p:anim>
                                  </p:childTnLst>
                                </p:cTn>
                              </p:par>
                              <p:par>
                                <p:cTn id="27" presetID="2" presetClass="entr" presetSubtype="8" decel="100000" fill="hold" grpId="0" nodeType="withEffect">
                                  <p:stCondLst>
                                    <p:cond delay="0"/>
                                  </p:stCondLst>
                                  <p:iterate type="lt">
                                    <p:tmPct val="10000"/>
                                  </p:iterate>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750" fill="hold"/>
                                        <p:tgtEl>
                                          <p:spTgt spid="22"/>
                                        </p:tgtEl>
                                        <p:attrNameLst>
                                          <p:attrName>ppt_x</p:attrName>
                                        </p:attrNameLst>
                                      </p:cBhvr>
                                      <p:tavLst>
                                        <p:tav tm="0">
                                          <p:val>
                                            <p:strVal val="0-#ppt_w/2"/>
                                          </p:val>
                                        </p:tav>
                                        <p:tav tm="100000">
                                          <p:val>
                                            <p:strVal val="#ppt_x"/>
                                          </p:val>
                                        </p:tav>
                                      </p:tavLst>
                                    </p:anim>
                                    <p:anim calcmode="lin" valueType="num">
                                      <p:cBhvr additive="base">
                                        <p:cTn id="30" dur="750" fill="hold"/>
                                        <p:tgtEl>
                                          <p:spTgt spid="22"/>
                                        </p:tgtEl>
                                        <p:attrNameLst>
                                          <p:attrName>ppt_y</p:attrName>
                                        </p:attrNameLst>
                                      </p:cBhvr>
                                      <p:tavLst>
                                        <p:tav tm="0">
                                          <p:val>
                                            <p:strVal val="#ppt_y"/>
                                          </p:val>
                                        </p:tav>
                                        <p:tav tm="100000">
                                          <p:val>
                                            <p:strVal val="#ppt_y"/>
                                          </p:val>
                                        </p:tav>
                                      </p:tavLst>
                                    </p:anim>
                                  </p:childTnLst>
                                </p:cTn>
                              </p:par>
                            </p:childTnLst>
                          </p:cTn>
                        </p:par>
                        <p:par>
                          <p:cTn id="31" fill="hold">
                            <p:stCondLst>
                              <p:cond delay="3050"/>
                            </p:stCondLst>
                            <p:childTnLst>
                              <p:par>
                                <p:cTn id="32" presetID="22" presetClass="entr" presetSubtype="8"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3550"/>
                            </p:stCondLst>
                            <p:childTnLst>
                              <p:par>
                                <p:cTn id="36" presetID="2" presetClass="entr" presetSubtype="1" decel="10000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750" fill="hold"/>
                                        <p:tgtEl>
                                          <p:spTgt spid="24"/>
                                        </p:tgtEl>
                                        <p:attrNameLst>
                                          <p:attrName>ppt_x</p:attrName>
                                        </p:attrNameLst>
                                      </p:cBhvr>
                                      <p:tavLst>
                                        <p:tav tm="0">
                                          <p:val>
                                            <p:strVal val="#ppt_x"/>
                                          </p:val>
                                        </p:tav>
                                        <p:tav tm="100000">
                                          <p:val>
                                            <p:strVal val="#ppt_x"/>
                                          </p:val>
                                        </p:tav>
                                      </p:tavLst>
                                    </p:anim>
                                    <p:anim calcmode="lin" valueType="num">
                                      <p:cBhvr additive="base">
                                        <p:cTn id="39" dur="750" fill="hold"/>
                                        <p:tgtEl>
                                          <p:spTgt spid="24"/>
                                        </p:tgtEl>
                                        <p:attrNameLst>
                                          <p:attrName>ppt_y</p:attrName>
                                        </p:attrNameLst>
                                      </p:cBhvr>
                                      <p:tavLst>
                                        <p:tav tm="0">
                                          <p:val>
                                            <p:strVal val="0-#ppt_h/2"/>
                                          </p:val>
                                        </p:tav>
                                        <p:tav tm="100000">
                                          <p:val>
                                            <p:strVal val="#ppt_y"/>
                                          </p:val>
                                        </p:tav>
                                      </p:tavLst>
                                    </p:anim>
                                  </p:childTnLst>
                                </p:cTn>
                              </p:par>
                              <p:par>
                                <p:cTn id="40" presetID="2" presetClass="entr" presetSubtype="8" decel="100000" fill="hold" grpId="0" nodeType="withEffect">
                                  <p:stCondLst>
                                    <p:cond delay="0"/>
                                  </p:stCondLst>
                                  <p:iterate type="lt">
                                    <p:tmPct val="10000"/>
                                  </p:iterate>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750" fill="hold"/>
                                        <p:tgtEl>
                                          <p:spTgt spid="25"/>
                                        </p:tgtEl>
                                        <p:attrNameLst>
                                          <p:attrName>ppt_x</p:attrName>
                                        </p:attrNameLst>
                                      </p:cBhvr>
                                      <p:tavLst>
                                        <p:tav tm="0">
                                          <p:val>
                                            <p:strVal val="0-#ppt_w/2"/>
                                          </p:val>
                                        </p:tav>
                                        <p:tav tm="100000">
                                          <p:val>
                                            <p:strVal val="#ppt_x"/>
                                          </p:val>
                                        </p:tav>
                                      </p:tavLst>
                                    </p:anim>
                                    <p:anim calcmode="lin" valueType="num">
                                      <p:cBhvr additive="base">
                                        <p:cTn id="43" dur="75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4375"/>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4875"/>
                            </p:stCondLst>
                            <p:childTnLst>
                              <p:par>
                                <p:cTn id="49" presetID="2" presetClass="entr" presetSubtype="1" decel="10000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750" fill="hold"/>
                                        <p:tgtEl>
                                          <p:spTgt spid="27"/>
                                        </p:tgtEl>
                                        <p:attrNameLst>
                                          <p:attrName>ppt_x</p:attrName>
                                        </p:attrNameLst>
                                      </p:cBhvr>
                                      <p:tavLst>
                                        <p:tav tm="0">
                                          <p:val>
                                            <p:strVal val="#ppt_x"/>
                                          </p:val>
                                        </p:tav>
                                        <p:tav tm="100000">
                                          <p:val>
                                            <p:strVal val="#ppt_x"/>
                                          </p:val>
                                        </p:tav>
                                      </p:tavLst>
                                    </p:anim>
                                    <p:anim calcmode="lin" valueType="num">
                                      <p:cBhvr additive="base">
                                        <p:cTn id="52" dur="750" fill="hold"/>
                                        <p:tgtEl>
                                          <p:spTgt spid="27"/>
                                        </p:tgtEl>
                                        <p:attrNameLst>
                                          <p:attrName>ppt_y</p:attrName>
                                        </p:attrNameLst>
                                      </p:cBhvr>
                                      <p:tavLst>
                                        <p:tav tm="0">
                                          <p:val>
                                            <p:strVal val="0-#ppt_h/2"/>
                                          </p:val>
                                        </p:tav>
                                        <p:tav tm="100000">
                                          <p:val>
                                            <p:strVal val="#ppt_y"/>
                                          </p:val>
                                        </p:tav>
                                      </p:tavLst>
                                    </p:anim>
                                  </p:childTnLst>
                                </p:cTn>
                              </p:par>
                              <p:par>
                                <p:cTn id="53" presetID="2" presetClass="entr" presetSubtype="8" decel="100000" fill="hold" grpId="0" nodeType="withEffect">
                                  <p:stCondLst>
                                    <p:cond delay="0"/>
                                  </p:stCondLst>
                                  <p:iterate type="lt">
                                    <p:tmPct val="10000"/>
                                  </p:iterate>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750" fill="hold"/>
                                        <p:tgtEl>
                                          <p:spTgt spid="28"/>
                                        </p:tgtEl>
                                        <p:attrNameLst>
                                          <p:attrName>ppt_x</p:attrName>
                                        </p:attrNameLst>
                                      </p:cBhvr>
                                      <p:tavLst>
                                        <p:tav tm="0">
                                          <p:val>
                                            <p:strVal val="0-#ppt_w/2"/>
                                          </p:val>
                                        </p:tav>
                                        <p:tav tm="100000">
                                          <p:val>
                                            <p:strVal val="#ppt_x"/>
                                          </p:val>
                                        </p:tav>
                                      </p:tavLst>
                                    </p:anim>
                                    <p:anim calcmode="lin" valueType="num">
                                      <p:cBhvr additive="base">
                                        <p:cTn id="56" dur="750" fill="hold"/>
                                        <p:tgtEl>
                                          <p:spTgt spid="28"/>
                                        </p:tgtEl>
                                        <p:attrNameLst>
                                          <p:attrName>ppt_y</p:attrName>
                                        </p:attrNameLst>
                                      </p:cBhvr>
                                      <p:tavLst>
                                        <p:tav tm="0">
                                          <p:val>
                                            <p:strVal val="#ppt_y"/>
                                          </p:val>
                                        </p:tav>
                                        <p:tav tm="100000">
                                          <p:val>
                                            <p:strVal val="#ppt_y"/>
                                          </p:val>
                                        </p:tav>
                                      </p:tavLst>
                                    </p:anim>
                                  </p:childTnLst>
                                </p:cTn>
                              </p:par>
                            </p:childTnLst>
                          </p:cTn>
                        </p:par>
                        <p:par>
                          <p:cTn id="57" fill="hold">
                            <p:stCondLst>
                              <p:cond delay="57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par>
                          <p:cTn id="61" fill="hold">
                            <p:stCondLst>
                              <p:cond delay="6200"/>
                            </p:stCondLst>
                            <p:childTnLst>
                              <p:par>
                                <p:cTn id="62" presetID="2" presetClass="entr" presetSubtype="1" decel="10000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750" fill="hold"/>
                                        <p:tgtEl>
                                          <p:spTgt spid="30"/>
                                        </p:tgtEl>
                                        <p:attrNameLst>
                                          <p:attrName>ppt_x</p:attrName>
                                        </p:attrNameLst>
                                      </p:cBhvr>
                                      <p:tavLst>
                                        <p:tav tm="0">
                                          <p:val>
                                            <p:strVal val="#ppt_x"/>
                                          </p:val>
                                        </p:tav>
                                        <p:tav tm="100000">
                                          <p:val>
                                            <p:strVal val="#ppt_x"/>
                                          </p:val>
                                        </p:tav>
                                      </p:tavLst>
                                    </p:anim>
                                    <p:anim calcmode="lin" valueType="num">
                                      <p:cBhvr additive="base">
                                        <p:cTn id="65" dur="750" fill="hold"/>
                                        <p:tgtEl>
                                          <p:spTgt spid="30"/>
                                        </p:tgtEl>
                                        <p:attrNameLst>
                                          <p:attrName>ppt_y</p:attrName>
                                        </p:attrNameLst>
                                      </p:cBhvr>
                                      <p:tavLst>
                                        <p:tav tm="0">
                                          <p:val>
                                            <p:strVal val="0-#ppt_h/2"/>
                                          </p:val>
                                        </p:tav>
                                        <p:tav tm="100000">
                                          <p:val>
                                            <p:strVal val="#ppt_y"/>
                                          </p:val>
                                        </p:tav>
                                      </p:tavLst>
                                    </p:anim>
                                  </p:childTnLst>
                                </p:cTn>
                              </p:par>
                              <p:par>
                                <p:cTn id="66" presetID="2" presetClass="entr" presetSubtype="8" decel="100000" fill="hold" grpId="0" nodeType="withEffect">
                                  <p:stCondLst>
                                    <p:cond delay="0"/>
                                  </p:stCondLst>
                                  <p:iterate type="lt">
                                    <p:tmPct val="10000"/>
                                  </p:iterate>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750" fill="hold"/>
                                        <p:tgtEl>
                                          <p:spTgt spid="31"/>
                                        </p:tgtEl>
                                        <p:attrNameLst>
                                          <p:attrName>ppt_x</p:attrName>
                                        </p:attrNameLst>
                                      </p:cBhvr>
                                      <p:tavLst>
                                        <p:tav tm="0">
                                          <p:val>
                                            <p:strVal val="0-#ppt_w/2"/>
                                          </p:val>
                                        </p:tav>
                                        <p:tav tm="100000">
                                          <p:val>
                                            <p:strVal val="#ppt_x"/>
                                          </p:val>
                                        </p:tav>
                                      </p:tavLst>
                                    </p:anim>
                                    <p:anim calcmode="lin" valueType="num">
                                      <p:cBhvr additive="base">
                                        <p:cTn id="69" dur="750" fill="hold"/>
                                        <p:tgtEl>
                                          <p:spTgt spid="31"/>
                                        </p:tgtEl>
                                        <p:attrNameLst>
                                          <p:attrName>ppt_y</p:attrName>
                                        </p:attrNameLst>
                                      </p:cBhvr>
                                      <p:tavLst>
                                        <p:tav tm="0">
                                          <p:val>
                                            <p:strVal val="#ppt_y"/>
                                          </p:val>
                                        </p:tav>
                                        <p:tav tm="100000">
                                          <p:val>
                                            <p:strVal val="#ppt_y"/>
                                          </p:val>
                                        </p:tav>
                                      </p:tavLst>
                                    </p:anim>
                                  </p:childTnLst>
                                </p:cTn>
                              </p:par>
                            </p:childTnLst>
                          </p:cTn>
                        </p:par>
                        <p:par>
                          <p:cTn id="70" fill="hold">
                            <p:stCondLst>
                              <p:cond delay="7025"/>
                            </p:stCondLst>
                            <p:childTnLst>
                              <p:par>
                                <p:cTn id="71" presetID="22" presetClass="entr" presetSubtype="8"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p:bldP spid="20" grpId="0">
        <p:tmplLst>
          <p:tmpl>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bldP spid="26" grpId="0">
        <p:tmplLst>
          <p:tmpl>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bldP spid="32" grpId="0" build="p">
        <p:tmplLst>
          <p:tmpl lvl="1">
            <p:tnLst>
              <p:par>
                <p:cTn presetID="2" presetClass="entr" presetSubtype="4"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Arrows">
    <p:spTree>
      <p:nvGrpSpPr>
        <p:cNvPr id="1" name=""/>
        <p:cNvGrpSpPr/>
        <p:nvPr/>
      </p:nvGrpSpPr>
      <p:grpSpPr>
        <a:xfrm>
          <a:off x="0" y="0"/>
          <a:ext cx="0" cy="0"/>
          <a:chOff x="0" y="0"/>
          <a:chExt cx="0" cy="0"/>
        </a:xfrm>
      </p:grpSpPr>
      <p:sp>
        <p:nvSpPr>
          <p:cNvPr id="42" name="フリーフォーム 41"/>
          <p:cNvSpPr/>
          <p:nvPr userDrawn="1"/>
        </p:nvSpPr>
        <p:spPr>
          <a:xfrm rot="2700000">
            <a:off x="6793057" y="1649341"/>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rot="2700000">
            <a:off x="2128748" y="472143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userDrawn="1"/>
        </p:nvSpPr>
        <p:spPr>
          <a:xfrm rot="2700000">
            <a:off x="12367248" y="308907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userDrawn="1"/>
        </p:nvSpPr>
        <p:spPr>
          <a:xfrm rot="2700000">
            <a:off x="6195271" y="6129705"/>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userDrawn="1"/>
        </p:nvGrpSpPr>
        <p:grpSpPr>
          <a:xfrm>
            <a:off x="3326919" y="1476686"/>
            <a:ext cx="5412207" cy="5190503"/>
            <a:chOff x="3326919" y="1476686"/>
            <a:chExt cx="5412207" cy="5190503"/>
          </a:xfrm>
        </p:grpSpPr>
        <p:sp>
          <p:nvSpPr>
            <p:cNvPr id="38" name="フリーフォーム 37"/>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userDrawn="1"/>
          </p:nvSpPr>
          <p:spPr>
            <a:xfrm>
              <a:off x="7599070" y="3510121"/>
              <a:ext cx="1140056" cy="1107996"/>
            </a:xfrm>
            <a:prstGeom prst="rect">
              <a:avLst/>
            </a:prstGeom>
            <a:noFill/>
          </p:spPr>
          <p:txBody>
            <a:bodyPr wrap="none" rtlCol="0">
              <a:spAutoFit/>
            </a:bodyPr>
            <a:lstStyle/>
            <a:p>
              <a:r>
                <a:rPr kumimoji="1" lang="en-US" altLang="ja-JP" sz="6600" dirty="0">
                  <a:solidFill>
                    <a:schemeClr val="bg1"/>
                  </a:solidFill>
                </a:rPr>
                <a:t>01</a:t>
              </a:r>
              <a:endParaRPr kumimoji="1" lang="ja-JP" altLang="en-US" sz="6600" dirty="0">
                <a:solidFill>
                  <a:schemeClr val="bg1"/>
                </a:solidFill>
              </a:endParaRPr>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5" name="テキスト プレースホルダー 12"/>
          <p:cNvSpPr>
            <a:spLocks noGrp="1"/>
          </p:cNvSpPr>
          <p:nvPr>
            <p:ph type="body" sz="quarter" idx="14" hasCustomPrompt="1"/>
          </p:nvPr>
        </p:nvSpPr>
        <p:spPr>
          <a:xfrm>
            <a:off x="2700897" y="3481545"/>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grpSp>
        <p:nvGrpSpPr>
          <p:cNvPr id="8" name="グループ化 7"/>
          <p:cNvGrpSpPr/>
          <p:nvPr userDrawn="1"/>
        </p:nvGrpSpPr>
        <p:grpSpPr>
          <a:xfrm>
            <a:off x="6811422" y="2903055"/>
            <a:ext cx="5464797" cy="5190503"/>
            <a:chOff x="6811422" y="2903055"/>
            <a:chExt cx="5464797" cy="5190503"/>
          </a:xfrm>
        </p:grpSpPr>
        <p:sp>
          <p:nvSpPr>
            <p:cNvPr id="39" name="フリーフォーム 38"/>
            <p:cNvSpPr/>
            <p:nvPr userDrawn="1"/>
          </p:nvSpPr>
          <p:spPr>
            <a:xfrm rot="2700000">
              <a:off x="6548750" y="3165727"/>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userDrawn="1"/>
          </p:nvSpPr>
          <p:spPr>
            <a:xfrm>
              <a:off x="11136163" y="4918390"/>
              <a:ext cx="1140056" cy="1107996"/>
            </a:xfrm>
            <a:prstGeom prst="rect">
              <a:avLst/>
            </a:prstGeom>
            <a:noFill/>
          </p:spPr>
          <p:txBody>
            <a:bodyPr wrap="none" rtlCol="0">
              <a:spAutoFit/>
            </a:bodyPr>
            <a:lstStyle/>
            <a:p>
              <a:r>
                <a:rPr kumimoji="1" lang="en-US" altLang="ja-JP" sz="6600" dirty="0">
                  <a:solidFill>
                    <a:schemeClr val="bg1"/>
                  </a:solidFill>
                </a:rPr>
                <a:t>02</a:t>
              </a:r>
              <a:endParaRPr kumimoji="1" lang="ja-JP" altLang="en-US" sz="6600" dirty="0">
                <a:solidFill>
                  <a:schemeClr val="bg1"/>
                </a:solidFill>
              </a:endParaRPr>
            </a:p>
          </p:txBody>
        </p:sp>
      </p:grpSp>
      <p:sp>
        <p:nvSpPr>
          <p:cNvPr id="49" name="テキスト プレースホルダー 12"/>
          <p:cNvSpPr>
            <a:spLocks noGrp="1"/>
          </p:cNvSpPr>
          <p:nvPr>
            <p:ph type="body" sz="quarter" idx="15" hasCustomPrompt="1"/>
          </p:nvPr>
        </p:nvSpPr>
        <p:spPr>
          <a:xfrm>
            <a:off x="6191081" y="4922454"/>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grpSp>
        <p:nvGrpSpPr>
          <p:cNvPr id="9" name="グループ化 8"/>
          <p:cNvGrpSpPr/>
          <p:nvPr userDrawn="1"/>
        </p:nvGrpSpPr>
        <p:grpSpPr>
          <a:xfrm>
            <a:off x="10295924" y="4329423"/>
            <a:ext cx="5479402" cy="5190503"/>
            <a:chOff x="10295924" y="4329423"/>
            <a:chExt cx="5479402" cy="5190503"/>
          </a:xfrm>
        </p:grpSpPr>
        <p:sp>
          <p:nvSpPr>
            <p:cNvPr id="40" name="フリーフォーム 39"/>
            <p:cNvSpPr/>
            <p:nvPr userDrawn="1"/>
          </p:nvSpPr>
          <p:spPr>
            <a:xfrm rot="2700000">
              <a:off x="10033252" y="4592095"/>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userDrawn="1"/>
          </p:nvSpPr>
          <p:spPr>
            <a:xfrm>
              <a:off x="14635270" y="6375550"/>
              <a:ext cx="1140056" cy="1107996"/>
            </a:xfrm>
            <a:prstGeom prst="rect">
              <a:avLst/>
            </a:prstGeom>
            <a:noFill/>
          </p:spPr>
          <p:txBody>
            <a:bodyPr wrap="none" rtlCol="0">
              <a:spAutoFit/>
            </a:bodyPr>
            <a:lstStyle/>
            <a:p>
              <a:r>
                <a:rPr kumimoji="1" lang="en-US" altLang="ja-JP" sz="6600" dirty="0">
                  <a:solidFill>
                    <a:schemeClr val="bg1"/>
                  </a:solidFill>
                </a:rPr>
                <a:t>03</a:t>
              </a:r>
              <a:endParaRPr kumimoji="1" lang="ja-JP" altLang="en-US" sz="6600" dirty="0">
                <a:solidFill>
                  <a:schemeClr val="bg1"/>
                </a:solidFill>
              </a:endParaRPr>
            </a:p>
          </p:txBody>
        </p:sp>
      </p:grpSp>
      <p:sp>
        <p:nvSpPr>
          <p:cNvPr id="50" name="テキスト プレースホルダー 12"/>
          <p:cNvSpPr>
            <a:spLocks noGrp="1"/>
          </p:cNvSpPr>
          <p:nvPr>
            <p:ph type="body" sz="quarter" idx="16" hasCustomPrompt="1"/>
          </p:nvPr>
        </p:nvSpPr>
        <p:spPr>
          <a:xfrm>
            <a:off x="9677628" y="6329481"/>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1" name="テキスト プレースホルダー 12"/>
          <p:cNvSpPr>
            <a:spLocks noGrp="1"/>
          </p:cNvSpPr>
          <p:nvPr>
            <p:ph type="body" sz="quarter" idx="12"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230072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 calcmode="lin" valueType="num">
                                      <p:cBhvr additive="base">
                                        <p:cTn id="11"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49">
                                            <p:txEl>
                                              <p:pRg st="0" end="0"/>
                                            </p:txEl>
                                          </p:spTgt>
                                        </p:tgtEl>
                                        <p:attrNameLst>
                                          <p:attrName>style.visibility</p:attrName>
                                        </p:attrNameLst>
                                      </p:cBhvr>
                                      <p:to>
                                        <p:strVal val="visible"/>
                                      </p:to>
                                    </p:set>
                                    <p:anim calcmode="lin" valueType="num">
                                      <p:cBhvr additive="base">
                                        <p:cTn id="19"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500"/>
                                  </p:stCondLst>
                                  <p:childTnLst>
                                    <p:set>
                                      <p:cBhvr>
                                        <p:cTn id="26" dur="1" fill="hold">
                                          <p:stCondLst>
                                            <p:cond delay="0"/>
                                          </p:stCondLst>
                                        </p:cTn>
                                        <p:tgtEl>
                                          <p:spTgt spid="50">
                                            <p:txEl>
                                              <p:pRg st="0" end="0"/>
                                            </p:txEl>
                                          </p:spTgt>
                                        </p:tgtEl>
                                        <p:attrNameLst>
                                          <p:attrName>style.visibility</p:attrName>
                                        </p:attrNameLst>
                                      </p:cBhvr>
                                      <p:to>
                                        <p:strVal val="visible"/>
                                      </p:to>
                                    </p:set>
                                    <p:anim calcmode="lin" valueType="num">
                                      <p:cBhvr additive="base">
                                        <p:cTn id="27" dur="5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0">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75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0-#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25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0-#ppt_w/2"/>
                                          </p:val>
                                        </p:tav>
                                        <p:tav tm="100000">
                                          <p:val>
                                            <p:strVal val="#ppt_x"/>
                                          </p:val>
                                        </p:tav>
                                      </p:tavLst>
                                    </p:anim>
                                    <p:anim calcmode="lin" valueType="num">
                                      <p:cBhvr additive="base">
                                        <p:cTn id="40" dur="500" fill="hold"/>
                                        <p:tgtEl>
                                          <p:spTgt spid="44"/>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5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0-#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2" presetClass="entr" presetSubtype="8" fill="hold" grpId="0" nodeType="afterEffect">
                                  <p:stCondLst>
                                    <p:cond delay="25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43" grpId="0" animBg="1"/>
      <p:bldP spid="44" grpId="0" animBg="1"/>
      <p:bldP spid="45" grpId="0" build="p">
        <p:tmplLst>
          <p:tmpl lvl="1">
            <p:tnLst>
              <p:par>
                <p:cTn presetID="2" presetClass="entr" presetSubtype="8"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0" grpId="0" build="p">
        <p:tmplLst>
          <p:tmpl lvl="1">
            <p:tnLst>
              <p:par>
                <p:cTn presetID="2" presetClass="entr" presetSubtype="8" decel="10000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0-#ppt_w/2"/>
                          </p:val>
                        </p:tav>
                        <p:tav tm="100000">
                          <p:val>
                            <p:strVal val="#ppt_x"/>
                          </p:val>
                        </p:tav>
                      </p:tavLst>
                    </p:anim>
                    <p:anim calcmode="lin" valueType="num">
                      <p:cBhvr additive="base">
                        <p:cTn dur="500" fill="hold"/>
                        <p:tgtEl>
                          <p:spTgt spid="50"/>
                        </p:tgtEl>
                        <p:attrNameLst>
                          <p:attrName>ppt_y</p:attrName>
                        </p:attrNameLst>
                      </p:cBhvr>
                      <p:tavLst>
                        <p:tav tm="0">
                          <p:val>
                            <p:strVal val="#ppt_y"/>
                          </p:val>
                        </p:tav>
                        <p:tav tm="100000">
                          <p:val>
                            <p:strVal val="#ppt_y"/>
                          </p:val>
                        </p:tav>
                      </p:tavLst>
                    </p:anim>
                  </p:childTnLst>
                </p:cTn>
              </p:par>
            </p:tnLst>
          </p:tmpl>
        </p:tmplLst>
      </p:bldP>
      <p:bldP spid="51" grpId="0">
        <p:tmplLst>
          <p:tmpl>
            <p:tnLst>
              <p:par>
                <p:cTn presetID="22" presetClass="entr" presetSubtype="8" fill="hold" nodeType="afterEffect">
                  <p:stCondLst>
                    <p:cond delay="25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Arrows - 2">
    <p:spTree>
      <p:nvGrpSpPr>
        <p:cNvPr id="1" name=""/>
        <p:cNvGrpSpPr/>
        <p:nvPr/>
      </p:nvGrpSpPr>
      <p:grpSpPr>
        <a:xfrm>
          <a:off x="0" y="0"/>
          <a:ext cx="0" cy="0"/>
          <a:chOff x="0" y="0"/>
          <a:chExt cx="0" cy="0"/>
        </a:xfrm>
      </p:grpSpPr>
      <p:sp>
        <p:nvSpPr>
          <p:cNvPr id="33" name="フリーフォーム 32"/>
          <p:cNvSpPr/>
          <p:nvPr userDrawn="1"/>
        </p:nvSpPr>
        <p:spPr>
          <a:xfrm rot="2700000">
            <a:off x="1513825" y="2761114"/>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userDrawn="1"/>
        </p:nvGrpSpPr>
        <p:grpSpPr>
          <a:xfrm>
            <a:off x="1581149" y="3053187"/>
            <a:ext cx="4131127" cy="4128938"/>
            <a:chOff x="3326919" y="1476686"/>
            <a:chExt cx="5193255" cy="5190503"/>
          </a:xfrm>
        </p:grpSpPr>
        <p:sp>
          <p:nvSpPr>
            <p:cNvPr id="38" name="フリーフォーム 37"/>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userDrawn="1"/>
          </p:nvSpPr>
          <p:spPr>
            <a:xfrm>
              <a:off x="7380118" y="3291171"/>
              <a:ext cx="1140056" cy="1107996"/>
            </a:xfrm>
            <a:prstGeom prst="rect">
              <a:avLst/>
            </a:prstGeom>
            <a:noFill/>
          </p:spPr>
          <p:txBody>
            <a:bodyPr wrap="none" rtlCol="0">
              <a:spAutoFit/>
            </a:bodyPr>
            <a:lstStyle/>
            <a:p>
              <a:r>
                <a:rPr kumimoji="1" lang="en-US" altLang="ja-JP" sz="6600" dirty="0">
                  <a:solidFill>
                    <a:schemeClr val="bg1"/>
                  </a:solidFill>
                </a:rPr>
                <a:t>01</a:t>
              </a:r>
              <a:endParaRPr kumimoji="1" lang="ja-JP" altLang="en-US" sz="6600" dirty="0">
                <a:solidFill>
                  <a:schemeClr val="bg1"/>
                </a:solidFill>
              </a:endParaRPr>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p:ph type="body" sz="quarter" idx="14" hasCustomPrompt="1"/>
          </p:nvPr>
        </p:nvSpPr>
        <p:spPr>
          <a:xfrm>
            <a:off x="1033235" y="4578264"/>
            <a:ext cx="3705021" cy="747032"/>
          </a:xfrm>
        </p:spPr>
        <p:txBody>
          <a:bodyPr anchor="ctr">
            <a:noAutofit/>
          </a:bodyPr>
          <a:lstStyle>
            <a:lvl1pPr algn="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grpSp>
        <p:nvGrpSpPr>
          <p:cNvPr id="24" name="グループ化 23"/>
          <p:cNvGrpSpPr/>
          <p:nvPr userDrawn="1"/>
        </p:nvGrpSpPr>
        <p:grpSpPr>
          <a:xfrm>
            <a:off x="7124851" y="3077444"/>
            <a:ext cx="4364293" cy="4128938"/>
            <a:chOff x="3326919" y="1476686"/>
            <a:chExt cx="5486368" cy="5190503"/>
          </a:xfrm>
        </p:grpSpPr>
        <p:sp>
          <p:nvSpPr>
            <p:cNvPr id="25" name="フリーフォーム 24"/>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userDrawn="1"/>
          </p:nvSpPr>
          <p:spPr>
            <a:xfrm>
              <a:off x="7380119" y="3291171"/>
              <a:ext cx="1433168" cy="1392866"/>
            </a:xfrm>
            <a:prstGeom prst="rect">
              <a:avLst/>
            </a:prstGeom>
            <a:noFill/>
          </p:spPr>
          <p:txBody>
            <a:bodyPr wrap="none" rtlCol="0">
              <a:spAutoFit/>
            </a:bodyPr>
            <a:lstStyle/>
            <a:p>
              <a:r>
                <a:rPr kumimoji="1" lang="en-US" altLang="ja-JP" sz="6600" dirty="0">
                  <a:solidFill>
                    <a:schemeClr val="bg1"/>
                  </a:solidFill>
                </a:rPr>
                <a:t>02</a:t>
              </a:r>
              <a:endParaRPr kumimoji="1" lang="ja-JP" altLang="en-US" sz="6600" dirty="0">
                <a:solidFill>
                  <a:schemeClr val="bg1"/>
                </a:solidFill>
              </a:endParaRPr>
            </a:p>
          </p:txBody>
        </p:sp>
      </p:grpSp>
      <p:sp>
        <p:nvSpPr>
          <p:cNvPr id="27" name="テキスト プレースホルダー 12"/>
          <p:cNvSpPr>
            <a:spLocks noGrp="1"/>
          </p:cNvSpPr>
          <p:nvPr>
            <p:ph type="body" sz="quarter" idx="15" hasCustomPrompt="1"/>
          </p:nvPr>
        </p:nvSpPr>
        <p:spPr>
          <a:xfrm>
            <a:off x="6576937" y="4602521"/>
            <a:ext cx="3705021" cy="747032"/>
          </a:xfrm>
        </p:spPr>
        <p:txBody>
          <a:bodyPr anchor="ctr">
            <a:noAutofit/>
          </a:bodyPr>
          <a:lstStyle>
            <a:lvl1pPr algn="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grpSp>
        <p:nvGrpSpPr>
          <p:cNvPr id="28" name="グループ化 27"/>
          <p:cNvGrpSpPr/>
          <p:nvPr userDrawn="1"/>
        </p:nvGrpSpPr>
        <p:grpSpPr>
          <a:xfrm>
            <a:off x="12668553" y="3077444"/>
            <a:ext cx="4364292" cy="4128938"/>
            <a:chOff x="3326919" y="1476686"/>
            <a:chExt cx="5486367" cy="5190503"/>
          </a:xfrm>
        </p:grpSpPr>
        <p:sp>
          <p:nvSpPr>
            <p:cNvPr id="29" name="フリーフォーム 28"/>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p:cNvSpPr txBox="1"/>
            <p:nvPr userDrawn="1"/>
          </p:nvSpPr>
          <p:spPr>
            <a:xfrm>
              <a:off x="7380118" y="3291171"/>
              <a:ext cx="1433168" cy="1392866"/>
            </a:xfrm>
            <a:prstGeom prst="rect">
              <a:avLst/>
            </a:prstGeom>
            <a:noFill/>
          </p:spPr>
          <p:txBody>
            <a:bodyPr wrap="none" rtlCol="0">
              <a:spAutoFit/>
            </a:bodyPr>
            <a:lstStyle/>
            <a:p>
              <a:r>
                <a:rPr kumimoji="1" lang="en-US" altLang="ja-JP" sz="6600" dirty="0">
                  <a:solidFill>
                    <a:schemeClr val="bg1"/>
                  </a:solidFill>
                </a:rPr>
                <a:t>03</a:t>
              </a:r>
              <a:endParaRPr kumimoji="1" lang="ja-JP" altLang="en-US" sz="6600" dirty="0">
                <a:solidFill>
                  <a:schemeClr val="bg1"/>
                </a:solidFill>
              </a:endParaRPr>
            </a:p>
          </p:txBody>
        </p:sp>
      </p:grpSp>
      <p:sp>
        <p:nvSpPr>
          <p:cNvPr id="31" name="テキスト プレースホルダー 12"/>
          <p:cNvSpPr>
            <a:spLocks noGrp="1"/>
          </p:cNvSpPr>
          <p:nvPr>
            <p:ph type="body" sz="quarter" idx="16" hasCustomPrompt="1"/>
          </p:nvPr>
        </p:nvSpPr>
        <p:spPr>
          <a:xfrm>
            <a:off x="12120639" y="4602521"/>
            <a:ext cx="3705021" cy="747032"/>
          </a:xfrm>
        </p:spPr>
        <p:txBody>
          <a:bodyPr anchor="ctr">
            <a:noAutofit/>
          </a:bodyPr>
          <a:lstStyle>
            <a:lvl1pPr algn="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32" name="フリーフォーム 31"/>
          <p:cNvSpPr/>
          <p:nvPr userDrawn="1"/>
        </p:nvSpPr>
        <p:spPr>
          <a:xfrm rot="2700000">
            <a:off x="6102172" y="209867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userDrawn="1"/>
        </p:nvSpPr>
        <p:spPr>
          <a:xfrm rot="2700000">
            <a:off x="12195797" y="308907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12"/>
          <p:cNvSpPr>
            <a:spLocks noGrp="1"/>
          </p:cNvSpPr>
          <p:nvPr>
            <p:ph type="body" sz="quarter" idx="27" hasCustomPrompt="1"/>
          </p:nvPr>
        </p:nvSpPr>
        <p:spPr>
          <a:xfrm>
            <a:off x="951948" y="5435112"/>
            <a:ext cx="5249147" cy="2923078"/>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36" name="テキスト プレースホルダー 12"/>
          <p:cNvSpPr>
            <a:spLocks noGrp="1"/>
          </p:cNvSpPr>
          <p:nvPr>
            <p:ph type="body" sz="quarter" idx="28" hasCustomPrompt="1"/>
          </p:nvPr>
        </p:nvSpPr>
        <p:spPr>
          <a:xfrm>
            <a:off x="6506786" y="5435112"/>
            <a:ext cx="5249147" cy="2923078"/>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37" name="テキスト プレースホルダー 12"/>
          <p:cNvSpPr>
            <a:spLocks noGrp="1"/>
          </p:cNvSpPr>
          <p:nvPr>
            <p:ph type="body" sz="quarter" idx="29" hasCustomPrompt="1"/>
          </p:nvPr>
        </p:nvSpPr>
        <p:spPr>
          <a:xfrm>
            <a:off x="12019245" y="5435112"/>
            <a:ext cx="5249147" cy="2923078"/>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96980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 calcmode="lin" valueType="num">
                                      <p:cBhvr additive="base">
                                        <p:cTn id="11"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5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500"/>
                                  </p:stCondLst>
                                  <p:childTnLst>
                                    <p:set>
                                      <p:cBhvr>
                                        <p:cTn id="26" dur="1" fill="hold">
                                          <p:stCondLst>
                                            <p:cond delay="0"/>
                                          </p:stCondLst>
                                        </p:cTn>
                                        <p:tgtEl>
                                          <p:spTgt spid="31">
                                            <p:txEl>
                                              <p:pRg st="0" end="0"/>
                                            </p:txEl>
                                          </p:spTgt>
                                        </p:tgtEl>
                                        <p:attrNameLst>
                                          <p:attrName>style.visibility</p:attrName>
                                        </p:attrNameLst>
                                      </p:cBhvr>
                                      <p:to>
                                        <p:strVal val="visible"/>
                                      </p:to>
                                    </p:set>
                                    <p:anim calcmode="lin" valueType="num">
                                      <p:cBhvr additive="base">
                                        <p:cTn id="27"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1">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75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0-#ppt_w/2"/>
                                          </p:val>
                                        </p:tav>
                                        <p:tav tm="100000">
                                          <p:val>
                                            <p:strVal val="#ppt_x"/>
                                          </p:val>
                                        </p:tav>
                                      </p:tavLst>
                                    </p:anim>
                                    <p:anim calcmode="lin" valueType="num">
                                      <p:cBhvr additive="base">
                                        <p:cTn id="32" dur="50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25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0-#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childTnLst>
                          </p:cTn>
                        </p:par>
                        <p:par>
                          <p:cTn id="41" fill="hold">
                            <p:stCondLst>
                              <p:cond delay="1750"/>
                            </p:stCondLst>
                            <p:childTnLst>
                              <p:par>
                                <p:cTn id="42" presetID="22" presetClass="entr" presetSubtype="8" fill="hold" grpId="0" nodeType="after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Effect transition="in" filter="wipe(left)">
                                      <p:cBhvr>
                                        <p:cTn id="44" dur="500"/>
                                        <p:tgtEl>
                                          <p:spTgt spid="35">
                                            <p:txEl>
                                              <p:pRg st="0" end="0"/>
                                            </p:txEl>
                                          </p:spTgt>
                                        </p:tgtEl>
                                      </p:cBhvr>
                                    </p:animEffect>
                                  </p:childTnLst>
                                </p:cTn>
                              </p:par>
                            </p:childTnLst>
                          </p:cTn>
                        </p:par>
                        <p:par>
                          <p:cTn id="45" fill="hold">
                            <p:stCondLst>
                              <p:cond delay="2250"/>
                            </p:stCondLst>
                            <p:childTnLst>
                              <p:par>
                                <p:cTn id="46" presetID="22" presetClass="entr" presetSubtype="8" fill="hold" grpId="0" nodeType="afterEffect">
                                  <p:stCondLst>
                                    <p:cond delay="0"/>
                                  </p:stCondLst>
                                  <p:childTnLst>
                                    <p:set>
                                      <p:cBhvr>
                                        <p:cTn id="47" dur="1" fill="hold">
                                          <p:stCondLst>
                                            <p:cond delay="0"/>
                                          </p:stCondLst>
                                        </p:cTn>
                                        <p:tgtEl>
                                          <p:spTgt spid="36">
                                            <p:txEl>
                                              <p:pRg st="0" end="0"/>
                                            </p:txEl>
                                          </p:spTgt>
                                        </p:tgtEl>
                                        <p:attrNameLst>
                                          <p:attrName>style.visibility</p:attrName>
                                        </p:attrNameLst>
                                      </p:cBhvr>
                                      <p:to>
                                        <p:strVal val="visible"/>
                                      </p:to>
                                    </p:set>
                                    <p:animEffect transition="in" filter="wipe(left)">
                                      <p:cBhvr>
                                        <p:cTn id="48" dur="500"/>
                                        <p:tgtEl>
                                          <p:spTgt spid="36">
                                            <p:txEl>
                                              <p:pRg st="0" end="0"/>
                                            </p:txEl>
                                          </p:spTgt>
                                        </p:tgtEl>
                                      </p:cBhvr>
                                    </p:animEffect>
                                  </p:childTnLst>
                                </p:cTn>
                              </p:par>
                            </p:childTnLst>
                          </p:cTn>
                        </p:par>
                        <p:par>
                          <p:cTn id="49" fill="hold">
                            <p:stCondLst>
                              <p:cond delay="2750"/>
                            </p:stCondLst>
                            <p:childTnLst>
                              <p:par>
                                <p:cTn id="50" presetID="22" presetClass="entr" presetSubtype="8"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wipe(left)">
                                      <p:cBhvr>
                                        <p:cTn id="52"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3" grpId="0" build="p">
        <p:tmplLst>
          <p:tmpl lvl="1">
            <p:tnLst>
              <p:par>
                <p:cTn presetID="2" presetClass="entr" presetSubtype="8"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8"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animBg="1"/>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Arrows &amp; Images">
    <p:spTree>
      <p:nvGrpSpPr>
        <p:cNvPr id="1" name=""/>
        <p:cNvGrpSpPr/>
        <p:nvPr/>
      </p:nvGrpSpPr>
      <p:grpSpPr>
        <a:xfrm>
          <a:off x="0" y="0"/>
          <a:ext cx="0" cy="0"/>
          <a:chOff x="0" y="0"/>
          <a:chExt cx="0" cy="0"/>
        </a:xfrm>
      </p:grpSpPr>
      <p:sp>
        <p:nvSpPr>
          <p:cNvPr id="10" name="図プレースホルダー 9"/>
          <p:cNvSpPr>
            <a:spLocks noGrp="1"/>
          </p:cNvSpPr>
          <p:nvPr>
            <p:ph type="pic" sz="quarter" idx="16" hasCustomPrompt="1"/>
          </p:nvPr>
        </p:nvSpPr>
        <p:spPr>
          <a:xfrm>
            <a:off x="1017589" y="2483603"/>
            <a:ext cx="5240658" cy="3299660"/>
          </a:xfrm>
        </p:spPr>
        <p:txBody>
          <a:bodyPr>
            <a:normAutofit/>
          </a:bodyPr>
          <a:lstStyle>
            <a:lvl1pPr>
              <a:defRPr sz="1800" baseline="0"/>
            </a:lvl1pPr>
          </a:lstStyle>
          <a:p>
            <a:r>
              <a:rPr kumimoji="1" lang="en-US" altLang="ja-JP" dirty="0"/>
              <a:t>Insert an image</a:t>
            </a:r>
            <a:endParaRPr kumimoji="1" lang="ja-JP" altLang="en-US" dirty="0"/>
          </a:p>
        </p:txBody>
      </p:sp>
      <p:sp>
        <p:nvSpPr>
          <p:cNvPr id="42" name="図プレースホルダー 9"/>
          <p:cNvSpPr>
            <a:spLocks noGrp="1"/>
          </p:cNvSpPr>
          <p:nvPr>
            <p:ph type="pic" sz="quarter" idx="17" hasCustomPrompt="1"/>
          </p:nvPr>
        </p:nvSpPr>
        <p:spPr>
          <a:xfrm>
            <a:off x="6545262" y="2483603"/>
            <a:ext cx="5240658" cy="3299660"/>
          </a:xfrm>
        </p:spPr>
        <p:txBody>
          <a:bodyPr>
            <a:normAutofit/>
          </a:bodyPr>
          <a:lstStyle>
            <a:lvl1pPr>
              <a:defRPr sz="1800" baseline="0"/>
            </a:lvl1pPr>
          </a:lstStyle>
          <a:p>
            <a:r>
              <a:rPr kumimoji="1" lang="en-US" altLang="ja-JP" dirty="0"/>
              <a:t>Insert an image</a:t>
            </a:r>
            <a:endParaRPr kumimoji="1" lang="ja-JP" altLang="en-US" dirty="0"/>
          </a:p>
        </p:txBody>
      </p:sp>
      <p:sp>
        <p:nvSpPr>
          <p:cNvPr id="49" name="図プレースホルダー 9"/>
          <p:cNvSpPr>
            <a:spLocks noGrp="1"/>
          </p:cNvSpPr>
          <p:nvPr>
            <p:ph type="pic" sz="quarter" idx="20" hasCustomPrompt="1"/>
          </p:nvPr>
        </p:nvSpPr>
        <p:spPr>
          <a:xfrm>
            <a:off x="12072591" y="2483603"/>
            <a:ext cx="5240658" cy="3299660"/>
          </a:xfrm>
        </p:spPr>
        <p:txBody>
          <a:bodyPr>
            <a:normAutofit/>
          </a:bodyPr>
          <a:lstStyle>
            <a:lvl1pPr>
              <a:defRPr sz="1800" baseline="0"/>
            </a:lvl1pPr>
          </a:lstStyle>
          <a:p>
            <a:r>
              <a:rPr kumimoji="1" lang="en-US" altLang="ja-JP" dirty="0"/>
              <a:t>Insert an image</a:t>
            </a:r>
            <a:endParaRPr kumimoji="1" lang="ja-JP" altLang="en-US" dirty="0"/>
          </a:p>
        </p:txBody>
      </p:sp>
      <p:sp>
        <p:nvSpPr>
          <p:cNvPr id="59" name="テキスト プレースホルダー 58"/>
          <p:cNvSpPr>
            <a:spLocks noGrp="1"/>
          </p:cNvSpPr>
          <p:nvPr>
            <p:ph type="body" sz="quarter" idx="12" hasCustomPrompt="1"/>
          </p:nvPr>
        </p:nvSpPr>
        <p:spPr>
          <a:xfrm>
            <a:off x="1017589" y="4155702"/>
            <a:ext cx="5248199" cy="1626792"/>
          </a:xfrm>
          <a:custGeom>
            <a:avLst/>
            <a:gdLst>
              <a:gd name="connsiteX0" fmla="*/ 2785606 w 5248199"/>
              <a:gd name="connsiteY0" fmla="*/ 0 h 1626792"/>
              <a:gd name="connsiteX1" fmla="*/ 3621408 w 5248199"/>
              <a:gd name="connsiteY1" fmla="*/ 0 h 1626792"/>
              <a:gd name="connsiteX2" fmla="*/ 5248199 w 5248199"/>
              <a:gd name="connsiteY2" fmla="*/ 1626791 h 1626792"/>
              <a:gd name="connsiteX3" fmla="*/ 4432509 w 5248199"/>
              <a:gd name="connsiteY3" fmla="*/ 1626791 h 1626792"/>
              <a:gd name="connsiteX4" fmla="*/ 4432509 w 5248199"/>
              <a:gd name="connsiteY4" fmla="*/ 1626792 h 1626792"/>
              <a:gd name="connsiteX5" fmla="*/ 0 w 5248199"/>
              <a:gd name="connsiteY5" fmla="*/ 1626792 h 1626792"/>
              <a:gd name="connsiteX6" fmla="*/ 0 w 5248199"/>
              <a:gd name="connsiteY6" fmla="*/ 1035791 h 1626792"/>
              <a:gd name="connsiteX7" fmla="*/ 3821397 w 5248199"/>
              <a:gd name="connsiteY7" fmla="*/ 1035791 h 162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8199" h="1626792">
                <a:moveTo>
                  <a:pt x="2785606" y="0"/>
                </a:moveTo>
                <a:lnTo>
                  <a:pt x="3621408" y="0"/>
                </a:lnTo>
                <a:lnTo>
                  <a:pt x="5248199" y="1626791"/>
                </a:lnTo>
                <a:lnTo>
                  <a:pt x="4432509" y="1626791"/>
                </a:lnTo>
                <a:lnTo>
                  <a:pt x="4432509" y="1626792"/>
                </a:lnTo>
                <a:lnTo>
                  <a:pt x="0" y="1626792"/>
                </a:lnTo>
                <a:lnTo>
                  <a:pt x="0" y="1035791"/>
                </a:lnTo>
                <a:lnTo>
                  <a:pt x="3821397" y="1035791"/>
                </a:lnTo>
                <a:close/>
              </a:path>
            </a:pathLst>
          </a:custGeom>
          <a:solidFill>
            <a:schemeClr val="accent1"/>
          </a:solidFill>
        </p:spPr>
        <p:txBody>
          <a:bodyPr wrap="square">
            <a:noAutofit/>
          </a:bodyPr>
          <a:lstStyle/>
          <a:p>
            <a:pPr lvl="0"/>
            <a:r>
              <a:rPr kumimoji="1" lang="en-US" altLang="ja-JP" dirty="0"/>
              <a:t> </a:t>
            </a:r>
            <a:endParaRPr kumimoji="1" lang="ja-JP" altLang="en-US" dirty="0"/>
          </a:p>
        </p:txBody>
      </p:sp>
      <p:sp>
        <p:nvSpPr>
          <p:cNvPr id="60" name="テキスト プレースホルダー 59"/>
          <p:cNvSpPr>
            <a:spLocks noGrp="1"/>
          </p:cNvSpPr>
          <p:nvPr>
            <p:ph type="body" sz="quarter" idx="30" hasCustomPrompt="1"/>
          </p:nvPr>
        </p:nvSpPr>
        <p:spPr>
          <a:xfrm>
            <a:off x="6545262" y="4156471"/>
            <a:ext cx="5248199" cy="1626792"/>
          </a:xfrm>
          <a:custGeom>
            <a:avLst/>
            <a:gdLst>
              <a:gd name="connsiteX0" fmla="*/ 2785606 w 5248199"/>
              <a:gd name="connsiteY0" fmla="*/ 0 h 1626792"/>
              <a:gd name="connsiteX1" fmla="*/ 3621408 w 5248199"/>
              <a:gd name="connsiteY1" fmla="*/ 0 h 1626792"/>
              <a:gd name="connsiteX2" fmla="*/ 5248199 w 5248199"/>
              <a:gd name="connsiteY2" fmla="*/ 1626791 h 1626792"/>
              <a:gd name="connsiteX3" fmla="*/ 4432509 w 5248199"/>
              <a:gd name="connsiteY3" fmla="*/ 1626791 h 1626792"/>
              <a:gd name="connsiteX4" fmla="*/ 4432509 w 5248199"/>
              <a:gd name="connsiteY4" fmla="*/ 1626792 h 1626792"/>
              <a:gd name="connsiteX5" fmla="*/ 0 w 5248199"/>
              <a:gd name="connsiteY5" fmla="*/ 1626792 h 1626792"/>
              <a:gd name="connsiteX6" fmla="*/ 0 w 5248199"/>
              <a:gd name="connsiteY6" fmla="*/ 1035791 h 1626792"/>
              <a:gd name="connsiteX7" fmla="*/ 3821397 w 5248199"/>
              <a:gd name="connsiteY7" fmla="*/ 1035791 h 162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8199" h="1626792">
                <a:moveTo>
                  <a:pt x="2785606" y="0"/>
                </a:moveTo>
                <a:lnTo>
                  <a:pt x="3621408" y="0"/>
                </a:lnTo>
                <a:lnTo>
                  <a:pt x="5248199" y="1626791"/>
                </a:lnTo>
                <a:lnTo>
                  <a:pt x="4432509" y="1626791"/>
                </a:lnTo>
                <a:lnTo>
                  <a:pt x="4432509" y="1626792"/>
                </a:lnTo>
                <a:lnTo>
                  <a:pt x="0" y="1626792"/>
                </a:lnTo>
                <a:lnTo>
                  <a:pt x="0" y="1035791"/>
                </a:lnTo>
                <a:lnTo>
                  <a:pt x="3821397" y="1035791"/>
                </a:lnTo>
                <a:close/>
              </a:path>
            </a:pathLst>
          </a:custGeom>
          <a:solidFill>
            <a:schemeClr val="accent2"/>
          </a:solidFill>
        </p:spPr>
        <p:txBody>
          <a:bodyPr wrap="square">
            <a:noAutofit/>
          </a:bodyPr>
          <a:lstStyle/>
          <a:p>
            <a:pPr lvl="0"/>
            <a:r>
              <a:rPr kumimoji="1" lang="en-US" altLang="ja-JP" dirty="0"/>
              <a:t> </a:t>
            </a:r>
            <a:endParaRPr kumimoji="1" lang="ja-JP" altLang="en-US" dirty="0"/>
          </a:p>
        </p:txBody>
      </p:sp>
      <p:sp>
        <p:nvSpPr>
          <p:cNvPr id="61" name="テキスト プレースホルダー 60"/>
          <p:cNvSpPr>
            <a:spLocks noGrp="1"/>
          </p:cNvSpPr>
          <p:nvPr>
            <p:ph type="body" sz="quarter" idx="31" hasCustomPrompt="1"/>
          </p:nvPr>
        </p:nvSpPr>
        <p:spPr>
          <a:xfrm>
            <a:off x="12072591" y="4156471"/>
            <a:ext cx="5248199" cy="1626792"/>
          </a:xfrm>
          <a:custGeom>
            <a:avLst/>
            <a:gdLst>
              <a:gd name="connsiteX0" fmla="*/ 2785606 w 5248199"/>
              <a:gd name="connsiteY0" fmla="*/ 0 h 1626792"/>
              <a:gd name="connsiteX1" fmla="*/ 3621408 w 5248199"/>
              <a:gd name="connsiteY1" fmla="*/ 0 h 1626792"/>
              <a:gd name="connsiteX2" fmla="*/ 5248199 w 5248199"/>
              <a:gd name="connsiteY2" fmla="*/ 1626791 h 1626792"/>
              <a:gd name="connsiteX3" fmla="*/ 4432509 w 5248199"/>
              <a:gd name="connsiteY3" fmla="*/ 1626791 h 1626792"/>
              <a:gd name="connsiteX4" fmla="*/ 4432509 w 5248199"/>
              <a:gd name="connsiteY4" fmla="*/ 1626792 h 1626792"/>
              <a:gd name="connsiteX5" fmla="*/ 0 w 5248199"/>
              <a:gd name="connsiteY5" fmla="*/ 1626792 h 1626792"/>
              <a:gd name="connsiteX6" fmla="*/ 0 w 5248199"/>
              <a:gd name="connsiteY6" fmla="*/ 1035791 h 1626792"/>
              <a:gd name="connsiteX7" fmla="*/ 3821397 w 5248199"/>
              <a:gd name="connsiteY7" fmla="*/ 1035791 h 162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8199" h="1626792">
                <a:moveTo>
                  <a:pt x="2785606" y="0"/>
                </a:moveTo>
                <a:lnTo>
                  <a:pt x="3621408" y="0"/>
                </a:lnTo>
                <a:lnTo>
                  <a:pt x="5248199" y="1626791"/>
                </a:lnTo>
                <a:lnTo>
                  <a:pt x="4432509" y="1626791"/>
                </a:lnTo>
                <a:lnTo>
                  <a:pt x="4432509" y="1626792"/>
                </a:lnTo>
                <a:lnTo>
                  <a:pt x="0" y="1626792"/>
                </a:lnTo>
                <a:lnTo>
                  <a:pt x="0" y="1035791"/>
                </a:lnTo>
                <a:lnTo>
                  <a:pt x="3821397" y="1035791"/>
                </a:lnTo>
                <a:close/>
              </a:path>
            </a:pathLst>
          </a:custGeom>
          <a:solidFill>
            <a:schemeClr val="accent3"/>
          </a:solidFill>
        </p:spPr>
        <p:txBody>
          <a:bodyPr wrap="square">
            <a:noAutofit/>
          </a:bodyPr>
          <a:lstStyle/>
          <a:p>
            <a:pPr lvl="0"/>
            <a:r>
              <a:rPr kumimoji="1" lang="en-US" altLang="ja-JP" dirty="0"/>
              <a:t> </a:t>
            </a:r>
            <a:endParaRPr kumimoji="1" lang="ja-JP" altLang="en-US"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userDrawn="1">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userDrawn="1">
            <p:ph type="body" sz="quarter" idx="14" hasCustomPrompt="1"/>
          </p:nvPr>
        </p:nvSpPr>
        <p:spPr>
          <a:xfrm>
            <a:off x="1090387" y="5092614"/>
            <a:ext cx="5124677" cy="747032"/>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45" name="テキスト プレースホルダー 12"/>
          <p:cNvSpPr>
            <a:spLocks noGrp="1"/>
          </p:cNvSpPr>
          <p:nvPr>
            <p:ph type="body" sz="quarter" idx="19" hasCustomPrompt="1"/>
          </p:nvPr>
        </p:nvSpPr>
        <p:spPr>
          <a:xfrm>
            <a:off x="6618060" y="5092614"/>
            <a:ext cx="5124677" cy="747032"/>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2" name="テキスト プレースホルダー 12"/>
          <p:cNvSpPr>
            <a:spLocks noGrp="1"/>
          </p:cNvSpPr>
          <p:nvPr>
            <p:ph type="body" sz="quarter" idx="22" hasCustomPrompt="1"/>
          </p:nvPr>
        </p:nvSpPr>
        <p:spPr>
          <a:xfrm>
            <a:off x="12145389" y="5092614"/>
            <a:ext cx="5124677" cy="747032"/>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3" name="テキスト プレースホルダー 12"/>
          <p:cNvSpPr>
            <a:spLocks noGrp="1"/>
          </p:cNvSpPr>
          <p:nvPr>
            <p:ph type="body" sz="quarter" idx="27" hasCustomPrompt="1"/>
          </p:nvPr>
        </p:nvSpPr>
        <p:spPr>
          <a:xfrm>
            <a:off x="1009100" y="6015037"/>
            <a:ext cx="5249147" cy="2771775"/>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4" name="テキスト プレースホルダー 12"/>
          <p:cNvSpPr>
            <a:spLocks noGrp="1"/>
          </p:cNvSpPr>
          <p:nvPr>
            <p:ph type="body" sz="quarter" idx="28" hasCustomPrompt="1"/>
          </p:nvPr>
        </p:nvSpPr>
        <p:spPr>
          <a:xfrm>
            <a:off x="6563938" y="6015037"/>
            <a:ext cx="5249147" cy="2771775"/>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5" name="テキスト プレースホルダー 12"/>
          <p:cNvSpPr>
            <a:spLocks noGrp="1"/>
          </p:cNvSpPr>
          <p:nvPr>
            <p:ph type="body" sz="quarter" idx="29" hasCustomPrompt="1"/>
          </p:nvPr>
        </p:nvSpPr>
        <p:spPr>
          <a:xfrm>
            <a:off x="12076397" y="6015037"/>
            <a:ext cx="5249147" cy="2771775"/>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80748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23">
                                            <p:txEl>
                                              <p:pRg st="0" end="0"/>
                                            </p:txEl>
                                          </p:spTgt>
                                        </p:tgtEl>
                                        <p:attrNameLst>
                                          <p:attrName>style.visibility</p:attrName>
                                        </p:attrNameLst>
                                      </p:cBhvr>
                                      <p:to>
                                        <p:strVal val="visible"/>
                                      </p:to>
                                    </p:set>
                                    <p:anim calcmode="lin" valueType="num">
                                      <p:cBhvr additive="base">
                                        <p:cTn id="11"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53">
                                            <p:txEl>
                                              <p:pRg st="0" end="0"/>
                                            </p:txEl>
                                          </p:spTgt>
                                        </p:tgtEl>
                                        <p:attrNameLst>
                                          <p:attrName>style.visibility</p:attrName>
                                        </p:attrNameLst>
                                      </p:cBhvr>
                                      <p:to>
                                        <p:strVal val="visible"/>
                                      </p:to>
                                    </p:set>
                                    <p:animEffect transition="in" filter="wipe(left)">
                                      <p:cBhvr>
                                        <p:cTn id="20" dur="500"/>
                                        <p:tgtEl>
                                          <p:spTgt spid="53">
                                            <p:txEl>
                                              <p:pRg st="0" end="0"/>
                                            </p:txEl>
                                          </p:spTgt>
                                        </p:tgtEl>
                                      </p:cBhvr>
                                    </p:animEffect>
                                  </p:childTnLst>
                                </p:cTn>
                              </p:par>
                            </p:childTnLst>
                          </p:cTn>
                        </p:par>
                        <p:par>
                          <p:cTn id="21" fill="hold">
                            <p:stCondLst>
                              <p:cond delay="1600"/>
                            </p:stCondLst>
                            <p:childTnLst>
                              <p:par>
                                <p:cTn id="22" presetID="2" presetClass="entr" presetSubtype="8" decel="10000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additive="base">
                                        <p:cTn id="24" dur="500" fill="hold"/>
                                        <p:tgtEl>
                                          <p:spTgt spid="60"/>
                                        </p:tgtEl>
                                        <p:attrNameLst>
                                          <p:attrName>ppt_x</p:attrName>
                                        </p:attrNameLst>
                                      </p:cBhvr>
                                      <p:tavLst>
                                        <p:tav tm="0">
                                          <p:val>
                                            <p:strVal val="0-#ppt_w/2"/>
                                          </p:val>
                                        </p:tav>
                                        <p:tav tm="100000">
                                          <p:val>
                                            <p:strVal val="#ppt_x"/>
                                          </p:val>
                                        </p:tav>
                                      </p:tavLst>
                                    </p:anim>
                                    <p:anim calcmode="lin" valueType="num">
                                      <p:cBhvr additive="base">
                                        <p:cTn id="25" dur="500" fill="hold"/>
                                        <p:tgtEl>
                                          <p:spTgt spid="6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0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200"/>
                            </p:stCondLst>
                            <p:childTnLst>
                              <p:par>
                                <p:cTn id="31" presetID="14" presetClass="entr" presetSubtype="1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randombar(horizontal)">
                                      <p:cBhvr>
                                        <p:cTn id="33" dur="500"/>
                                        <p:tgtEl>
                                          <p:spTgt spid="42"/>
                                        </p:tgtEl>
                                      </p:cBhvr>
                                    </p:animEffect>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wipe(left)">
                                      <p:cBhvr>
                                        <p:cTn id="37" dur="500"/>
                                        <p:tgtEl>
                                          <p:spTgt spid="54">
                                            <p:txEl>
                                              <p:pRg st="0" end="0"/>
                                            </p:txEl>
                                          </p:spTgt>
                                        </p:tgtEl>
                                      </p:cBhvr>
                                    </p:animEffect>
                                  </p:childTnLst>
                                </p:cTn>
                              </p:par>
                            </p:childTnLst>
                          </p:cTn>
                        </p:par>
                        <p:par>
                          <p:cTn id="38" fill="hold">
                            <p:stCondLst>
                              <p:cond delay="3200"/>
                            </p:stCondLst>
                            <p:childTnLst>
                              <p:par>
                                <p:cTn id="39" presetID="2" presetClass="entr" presetSubtype="8" decel="100000"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0-#ppt_w/2"/>
                                          </p:val>
                                        </p:tav>
                                        <p:tav tm="100000">
                                          <p:val>
                                            <p:strVal val="#ppt_x"/>
                                          </p:val>
                                        </p:tav>
                                      </p:tavLst>
                                    </p:anim>
                                    <p:anim calcmode="lin" valueType="num">
                                      <p:cBhvr additive="base">
                                        <p:cTn id="42" dur="500" fill="hold"/>
                                        <p:tgtEl>
                                          <p:spTgt spid="61"/>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100"/>
                                  </p:stCondLst>
                                  <p:childTnLst>
                                    <p:set>
                                      <p:cBhvr>
                                        <p:cTn id="44" dur="1" fill="hold">
                                          <p:stCondLst>
                                            <p:cond delay="0"/>
                                          </p:stCondLst>
                                        </p:cTn>
                                        <p:tgtEl>
                                          <p:spTgt spid="52">
                                            <p:txEl>
                                              <p:pRg st="0" end="0"/>
                                            </p:txEl>
                                          </p:spTgt>
                                        </p:tgtEl>
                                        <p:attrNameLst>
                                          <p:attrName>style.visibility</p:attrName>
                                        </p:attrNameLst>
                                      </p:cBhvr>
                                      <p:to>
                                        <p:strVal val="visible"/>
                                      </p:to>
                                    </p:set>
                                    <p:anim calcmode="lin" valueType="num">
                                      <p:cBhvr additive="base">
                                        <p:cTn id="45"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2">
                                            <p:txEl>
                                              <p:pRg st="0" end="0"/>
                                            </p:txEl>
                                          </p:spTgt>
                                        </p:tgtEl>
                                        <p:attrNameLst>
                                          <p:attrName>ppt_y</p:attrName>
                                        </p:attrNameLst>
                                      </p:cBhvr>
                                      <p:tavLst>
                                        <p:tav tm="0">
                                          <p:val>
                                            <p:strVal val="#ppt_y"/>
                                          </p:val>
                                        </p:tav>
                                        <p:tav tm="100000">
                                          <p:val>
                                            <p:strVal val="#ppt_y"/>
                                          </p:val>
                                        </p:tav>
                                      </p:tavLst>
                                    </p:anim>
                                  </p:childTnLst>
                                </p:cTn>
                              </p:par>
                            </p:childTnLst>
                          </p:cTn>
                        </p:par>
                        <p:par>
                          <p:cTn id="47" fill="hold">
                            <p:stCondLst>
                              <p:cond delay="3800"/>
                            </p:stCondLst>
                            <p:childTnLst>
                              <p:par>
                                <p:cTn id="48" presetID="14" presetClass="entr" presetSubtype="1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randombar(horizontal)">
                                      <p:cBhvr>
                                        <p:cTn id="50" dur="500"/>
                                        <p:tgtEl>
                                          <p:spTgt spid="49"/>
                                        </p:tgtEl>
                                      </p:cBhvr>
                                    </p:animEffect>
                                  </p:childTnLst>
                                </p:cTn>
                              </p:par>
                            </p:childTnLst>
                          </p:cTn>
                        </p:par>
                        <p:par>
                          <p:cTn id="51" fill="hold">
                            <p:stCondLst>
                              <p:cond delay="4300"/>
                            </p:stCondLst>
                            <p:childTnLst>
                              <p:par>
                                <p:cTn id="52" presetID="22" presetClass="entr" presetSubtype="8" fill="hold" grpId="0" nodeType="afterEffect">
                                  <p:stCondLst>
                                    <p:cond delay="0"/>
                                  </p:stCondLst>
                                  <p:childTnLst>
                                    <p:set>
                                      <p:cBhvr>
                                        <p:cTn id="53" dur="1" fill="hold">
                                          <p:stCondLst>
                                            <p:cond delay="0"/>
                                          </p:stCondLst>
                                        </p:cTn>
                                        <p:tgtEl>
                                          <p:spTgt spid="55">
                                            <p:txEl>
                                              <p:pRg st="0" end="0"/>
                                            </p:txEl>
                                          </p:spTgt>
                                        </p:tgtEl>
                                        <p:attrNameLst>
                                          <p:attrName>style.visibility</p:attrName>
                                        </p:attrNameLst>
                                      </p:cBhvr>
                                      <p:to>
                                        <p:strVal val="visible"/>
                                      </p:to>
                                    </p:set>
                                    <p:animEffect transition="in" filter="wipe(left)">
                                      <p:cBhvr>
                                        <p:cTn id="54"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2" grpId="0"/>
      <p:bldP spid="49" grpId="0"/>
      <p:bldP spid="59" grpId="0" animBg="1">
        <p:tmplLst>
          <p:tmpl>
            <p:tnLst>
              <p:par>
                <p:cTn presetID="2" presetClass="entr" presetSubtype="8" decel="10000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0-#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P spid="60" grpId="0" animBg="1">
        <p:tmplLst>
          <p:tmpl>
            <p:tnLst>
              <p:par>
                <p:cTn presetID="2" presetClass="entr" presetSubtype="8" decel="10000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0-#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animBg="1">
        <p:tmplLst>
          <p:tmpl>
            <p:tnLst>
              <p:par>
                <p:cTn presetID="2" presetClass="entr" presetSubtype="8"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0-#ppt_w/2"/>
                          </p:val>
                        </p:tav>
                        <p:tav tm="100000">
                          <p:val>
                            <p:strVal val="#ppt_x"/>
                          </p:val>
                        </p:tav>
                      </p:tavLst>
                    </p:anim>
                    <p:anim calcmode="lin" valueType="num">
                      <p:cBhvr additive="base">
                        <p:cTn dur="500" fill="hold"/>
                        <p:tgtEl>
                          <p:spTgt spid="61"/>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8"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1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withEffect">
                  <p:stCondLst>
                    <p:cond delay="10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build="p">
        <p:tmplLst>
          <p:tmpl lvl="1">
            <p:tnLst>
              <p:par>
                <p:cTn presetID="22" presetClass="entr" presetSubtype="8"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Arrows">
    <p:spTree>
      <p:nvGrpSpPr>
        <p:cNvPr id="1" name=""/>
        <p:cNvGrpSpPr/>
        <p:nvPr/>
      </p:nvGrpSpPr>
      <p:grpSpPr>
        <a:xfrm>
          <a:off x="0" y="0"/>
          <a:ext cx="0" cy="0"/>
          <a:chOff x="0" y="0"/>
          <a:chExt cx="0" cy="0"/>
        </a:xfrm>
      </p:grpSpPr>
      <p:sp>
        <p:nvSpPr>
          <p:cNvPr id="52" name="フリーフォーム 51"/>
          <p:cNvSpPr/>
          <p:nvPr userDrawn="1"/>
        </p:nvSpPr>
        <p:spPr>
          <a:xfrm rot="2700000">
            <a:off x="10253326" y="2109214"/>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userDrawn="1"/>
        </p:nvGrpSpPr>
        <p:grpSpPr>
          <a:xfrm>
            <a:off x="1612770" y="221114"/>
            <a:ext cx="7388422" cy="6827572"/>
            <a:chOff x="1612770" y="221114"/>
            <a:chExt cx="7388422" cy="6827572"/>
          </a:xfrm>
        </p:grpSpPr>
        <p:sp>
          <p:nvSpPr>
            <p:cNvPr id="65" name="フリーフォーム 64"/>
            <p:cNvSpPr/>
            <p:nvPr userDrawn="1"/>
          </p:nvSpPr>
          <p:spPr>
            <a:xfrm rot="2700000">
              <a:off x="1350155" y="483729"/>
              <a:ext cx="6827572" cy="6302341"/>
            </a:xfrm>
            <a:custGeom>
              <a:avLst/>
              <a:gdLst>
                <a:gd name="connsiteX0" fmla="*/ 3192491 w 6827572"/>
                <a:gd name="connsiteY0" fmla="*/ 742950 h 6302341"/>
                <a:gd name="connsiteX1" fmla="*/ 3935441 w 6827572"/>
                <a:gd name="connsiteY1" fmla="*/ 0 h 6302341"/>
                <a:gd name="connsiteX2" fmla="*/ 6827572 w 6827572"/>
                <a:gd name="connsiteY2" fmla="*/ 0 h 6302341"/>
                <a:gd name="connsiteX3" fmla="*/ 6102500 w 6827572"/>
                <a:gd name="connsiteY3" fmla="*/ 725072 h 6302341"/>
                <a:gd name="connsiteX4" fmla="*/ 6102501 w 6827572"/>
                <a:gd name="connsiteY4" fmla="*/ 725073 h 6302341"/>
                <a:gd name="connsiteX5" fmla="*/ 2162414 w 6827572"/>
                <a:gd name="connsiteY5" fmla="*/ 4665160 h 6302341"/>
                <a:gd name="connsiteX6" fmla="*/ 2162414 w 6827572"/>
                <a:gd name="connsiteY6" fmla="*/ 4665160 h 6302341"/>
                <a:gd name="connsiteX7" fmla="*/ 525233 w 6827572"/>
                <a:gd name="connsiteY7" fmla="*/ 6302341 h 6302341"/>
                <a:gd name="connsiteX8" fmla="*/ 0 w 6827572"/>
                <a:gd name="connsiteY8" fmla="*/ 5777107 h 6302341"/>
                <a:gd name="connsiteX9" fmla="*/ 1637181 w 6827572"/>
                <a:gd name="connsiteY9" fmla="*/ 4139926 h 6302341"/>
                <a:gd name="connsiteX10" fmla="*/ 1637069 w 6827572"/>
                <a:gd name="connsiteY10" fmla="*/ 4139815 h 6302341"/>
                <a:gd name="connsiteX11" fmla="*/ 5033934 w 6827572"/>
                <a:gd name="connsiteY11" fmla="*/ 742950 h 630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27572" h="6302341">
                  <a:moveTo>
                    <a:pt x="3192491" y="742950"/>
                  </a:moveTo>
                  <a:lnTo>
                    <a:pt x="3935441" y="0"/>
                  </a:lnTo>
                  <a:lnTo>
                    <a:pt x="6827572" y="0"/>
                  </a:lnTo>
                  <a:lnTo>
                    <a:pt x="6102500" y="725072"/>
                  </a:lnTo>
                  <a:lnTo>
                    <a:pt x="6102501" y="725073"/>
                  </a:lnTo>
                  <a:lnTo>
                    <a:pt x="2162414" y="4665160"/>
                  </a:lnTo>
                  <a:lnTo>
                    <a:pt x="2162414" y="4665160"/>
                  </a:lnTo>
                  <a:lnTo>
                    <a:pt x="525233" y="6302341"/>
                  </a:lnTo>
                  <a:lnTo>
                    <a:pt x="0" y="5777107"/>
                  </a:lnTo>
                  <a:lnTo>
                    <a:pt x="1637181" y="4139926"/>
                  </a:lnTo>
                  <a:lnTo>
                    <a:pt x="1637069" y="4139815"/>
                  </a:lnTo>
                  <a:lnTo>
                    <a:pt x="5033934"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userDrawn="1"/>
          </p:nvSpPr>
          <p:spPr>
            <a:xfrm>
              <a:off x="7861136" y="3073044"/>
              <a:ext cx="1140056" cy="1107996"/>
            </a:xfrm>
            <a:prstGeom prst="rect">
              <a:avLst/>
            </a:prstGeom>
            <a:noFill/>
          </p:spPr>
          <p:txBody>
            <a:bodyPr wrap="none" rtlCol="0">
              <a:spAutoFit/>
            </a:bodyPr>
            <a:lstStyle/>
            <a:p>
              <a:r>
                <a:rPr kumimoji="1" lang="en-US" altLang="ja-JP" sz="6600" dirty="0">
                  <a:solidFill>
                    <a:schemeClr val="bg1"/>
                  </a:solidFill>
                </a:rPr>
                <a:t>01</a:t>
              </a:r>
              <a:endParaRPr kumimoji="1" lang="ja-JP" altLang="en-US" sz="6600" dirty="0">
                <a:solidFill>
                  <a:schemeClr val="bg1"/>
                </a:solidFill>
              </a:endParaRPr>
            </a:p>
          </p:txBody>
        </p:sp>
      </p:gr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userDrawn="1">
            <p:ph type="sldNum" sz="quarter" idx="11"/>
          </p:nvPr>
        </p:nvSpPr>
        <p:spPr/>
        <p:txBody>
          <a:bodyPr/>
          <a:lstStyle/>
          <a:p>
            <a:fld id="{03EB59E2-90B9-4CD3-AC74-D672227E13C3}" type="slidenum">
              <a:rPr lang="en-US" smtClean="0"/>
              <a:pPr/>
              <a:t>‹#›</a:t>
            </a:fld>
            <a:endParaRPr lang="en-US" dirty="0"/>
          </a:p>
        </p:txBody>
      </p:sp>
      <p:grpSp>
        <p:nvGrpSpPr>
          <p:cNvPr id="15" name="グループ化 14"/>
          <p:cNvGrpSpPr/>
          <p:nvPr userDrawn="1"/>
        </p:nvGrpSpPr>
        <p:grpSpPr>
          <a:xfrm>
            <a:off x="5088923" y="1637232"/>
            <a:ext cx="6667652" cy="6230468"/>
            <a:chOff x="5088923" y="1637232"/>
            <a:chExt cx="6667652" cy="6230468"/>
          </a:xfrm>
        </p:grpSpPr>
        <p:sp>
          <p:nvSpPr>
            <p:cNvPr id="66" name="フリーフォーム 65"/>
            <p:cNvSpPr/>
            <p:nvPr userDrawn="1"/>
          </p:nvSpPr>
          <p:spPr>
            <a:xfrm rot="2700000">
              <a:off x="4826307" y="1899848"/>
              <a:ext cx="6230468" cy="5705236"/>
            </a:xfrm>
            <a:custGeom>
              <a:avLst/>
              <a:gdLst>
                <a:gd name="connsiteX0" fmla="*/ 2595387 w 6230468"/>
                <a:gd name="connsiteY0" fmla="*/ 742950 h 5705236"/>
                <a:gd name="connsiteX1" fmla="*/ 3338337 w 6230468"/>
                <a:gd name="connsiteY1" fmla="*/ 0 h 5705236"/>
                <a:gd name="connsiteX2" fmla="*/ 6230468 w 6230468"/>
                <a:gd name="connsiteY2" fmla="*/ 0 h 5705236"/>
                <a:gd name="connsiteX3" fmla="*/ 5505396 w 6230468"/>
                <a:gd name="connsiteY3" fmla="*/ 725072 h 5705236"/>
                <a:gd name="connsiteX4" fmla="*/ 5505397 w 6230468"/>
                <a:gd name="connsiteY4" fmla="*/ 725073 h 5705236"/>
                <a:gd name="connsiteX5" fmla="*/ 1710117 w 6230468"/>
                <a:gd name="connsiteY5" fmla="*/ 4520353 h 5705236"/>
                <a:gd name="connsiteX6" fmla="*/ 1565310 w 6230468"/>
                <a:gd name="connsiteY6" fmla="*/ 4665160 h 5705236"/>
                <a:gd name="connsiteX7" fmla="*/ 525233 w 6230468"/>
                <a:gd name="connsiteY7" fmla="*/ 5705236 h 5705236"/>
                <a:gd name="connsiteX8" fmla="*/ 0 w 6230468"/>
                <a:gd name="connsiteY8" fmla="*/ 5180003 h 5705236"/>
                <a:gd name="connsiteX9" fmla="*/ 1040077 w 6230468"/>
                <a:gd name="connsiteY9" fmla="*/ 4139927 h 5705236"/>
                <a:gd name="connsiteX10" fmla="*/ 1039965 w 6230468"/>
                <a:gd name="connsiteY10" fmla="*/ 4139815 h 5705236"/>
                <a:gd name="connsiteX11" fmla="*/ 4436830 w 6230468"/>
                <a:gd name="connsiteY11" fmla="*/ 742950 h 570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30468" h="5705236">
                  <a:moveTo>
                    <a:pt x="2595387" y="742950"/>
                  </a:moveTo>
                  <a:lnTo>
                    <a:pt x="3338337" y="0"/>
                  </a:lnTo>
                  <a:lnTo>
                    <a:pt x="6230468" y="0"/>
                  </a:lnTo>
                  <a:lnTo>
                    <a:pt x="5505396" y="725072"/>
                  </a:lnTo>
                  <a:lnTo>
                    <a:pt x="5505397" y="725073"/>
                  </a:lnTo>
                  <a:lnTo>
                    <a:pt x="1710117" y="4520353"/>
                  </a:lnTo>
                  <a:lnTo>
                    <a:pt x="1565310" y="4665160"/>
                  </a:lnTo>
                  <a:lnTo>
                    <a:pt x="525233" y="5705236"/>
                  </a:lnTo>
                  <a:lnTo>
                    <a:pt x="0" y="5180003"/>
                  </a:lnTo>
                  <a:lnTo>
                    <a:pt x="1040077" y="4139927"/>
                  </a:lnTo>
                  <a:lnTo>
                    <a:pt x="1039965" y="4139815"/>
                  </a:lnTo>
                  <a:lnTo>
                    <a:pt x="4436830"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userDrawn="1"/>
          </p:nvSpPr>
          <p:spPr>
            <a:xfrm>
              <a:off x="10616519" y="4190610"/>
              <a:ext cx="1140056" cy="1107996"/>
            </a:xfrm>
            <a:prstGeom prst="rect">
              <a:avLst/>
            </a:prstGeom>
            <a:noFill/>
          </p:spPr>
          <p:txBody>
            <a:bodyPr wrap="none" rtlCol="0">
              <a:spAutoFit/>
            </a:bodyPr>
            <a:lstStyle/>
            <a:p>
              <a:r>
                <a:rPr kumimoji="1" lang="en-US" altLang="ja-JP" sz="6600" dirty="0">
                  <a:solidFill>
                    <a:schemeClr val="bg1"/>
                  </a:solidFill>
                </a:rPr>
                <a:t>02</a:t>
              </a:r>
              <a:endParaRPr kumimoji="1" lang="ja-JP" altLang="en-US" sz="6600" dirty="0">
                <a:solidFill>
                  <a:schemeClr val="bg1"/>
                </a:solidFill>
              </a:endParaRPr>
            </a:p>
          </p:txBody>
        </p:sp>
      </p:grpSp>
      <p:grpSp>
        <p:nvGrpSpPr>
          <p:cNvPr id="14" name="グループ化 13"/>
          <p:cNvGrpSpPr/>
          <p:nvPr userDrawn="1"/>
        </p:nvGrpSpPr>
        <p:grpSpPr>
          <a:xfrm>
            <a:off x="8440954" y="3001937"/>
            <a:ext cx="6071004" cy="5736188"/>
            <a:chOff x="8440954" y="3001937"/>
            <a:chExt cx="6071004" cy="5736188"/>
          </a:xfrm>
        </p:grpSpPr>
        <p:sp>
          <p:nvSpPr>
            <p:cNvPr id="67" name="フリーフォーム 66"/>
            <p:cNvSpPr/>
            <p:nvPr userDrawn="1"/>
          </p:nvSpPr>
          <p:spPr>
            <a:xfrm rot="2700000">
              <a:off x="8178338" y="3264553"/>
              <a:ext cx="5736188" cy="5210956"/>
            </a:xfrm>
            <a:custGeom>
              <a:avLst/>
              <a:gdLst>
                <a:gd name="connsiteX0" fmla="*/ 2101107 w 5736188"/>
                <a:gd name="connsiteY0" fmla="*/ 742950 h 5210956"/>
                <a:gd name="connsiteX1" fmla="*/ 2844057 w 5736188"/>
                <a:gd name="connsiteY1" fmla="*/ 0 h 5210956"/>
                <a:gd name="connsiteX2" fmla="*/ 5736188 w 5736188"/>
                <a:gd name="connsiteY2" fmla="*/ 0 h 5210956"/>
                <a:gd name="connsiteX3" fmla="*/ 5011116 w 5736188"/>
                <a:gd name="connsiteY3" fmla="*/ 725072 h 5210956"/>
                <a:gd name="connsiteX4" fmla="*/ 5011117 w 5736188"/>
                <a:gd name="connsiteY4" fmla="*/ 725073 h 5210956"/>
                <a:gd name="connsiteX5" fmla="*/ 1215837 w 5736188"/>
                <a:gd name="connsiteY5" fmla="*/ 4520353 h 5210956"/>
                <a:gd name="connsiteX6" fmla="*/ 1071030 w 5736188"/>
                <a:gd name="connsiteY6" fmla="*/ 4665160 h 5210956"/>
                <a:gd name="connsiteX7" fmla="*/ 525234 w 5736188"/>
                <a:gd name="connsiteY7" fmla="*/ 5210956 h 5210956"/>
                <a:gd name="connsiteX8" fmla="*/ 0 w 5736188"/>
                <a:gd name="connsiteY8" fmla="*/ 4685723 h 5210956"/>
                <a:gd name="connsiteX9" fmla="*/ 545797 w 5736188"/>
                <a:gd name="connsiteY9" fmla="*/ 4139927 h 5210956"/>
                <a:gd name="connsiteX10" fmla="*/ 545685 w 5736188"/>
                <a:gd name="connsiteY10" fmla="*/ 4139815 h 5210956"/>
                <a:gd name="connsiteX11" fmla="*/ 3942550 w 5736188"/>
                <a:gd name="connsiteY11" fmla="*/ 742950 h 521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6188" h="5210956">
                  <a:moveTo>
                    <a:pt x="2101107" y="742950"/>
                  </a:moveTo>
                  <a:lnTo>
                    <a:pt x="2844057" y="0"/>
                  </a:lnTo>
                  <a:lnTo>
                    <a:pt x="5736188" y="0"/>
                  </a:lnTo>
                  <a:lnTo>
                    <a:pt x="5011116" y="725072"/>
                  </a:lnTo>
                  <a:lnTo>
                    <a:pt x="5011117" y="725073"/>
                  </a:lnTo>
                  <a:lnTo>
                    <a:pt x="1215837" y="4520353"/>
                  </a:lnTo>
                  <a:lnTo>
                    <a:pt x="1071030" y="4665160"/>
                  </a:lnTo>
                  <a:lnTo>
                    <a:pt x="525234" y="5210956"/>
                  </a:lnTo>
                  <a:lnTo>
                    <a:pt x="0" y="4685723"/>
                  </a:lnTo>
                  <a:lnTo>
                    <a:pt x="545797" y="4139927"/>
                  </a:lnTo>
                  <a:lnTo>
                    <a:pt x="545685" y="4139815"/>
                  </a:lnTo>
                  <a:lnTo>
                    <a:pt x="3942550"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p:cNvSpPr txBox="1"/>
            <p:nvPr userDrawn="1"/>
          </p:nvSpPr>
          <p:spPr>
            <a:xfrm>
              <a:off x="13371902" y="5308176"/>
              <a:ext cx="1140056" cy="1107996"/>
            </a:xfrm>
            <a:prstGeom prst="rect">
              <a:avLst/>
            </a:prstGeom>
            <a:noFill/>
          </p:spPr>
          <p:txBody>
            <a:bodyPr wrap="none" rtlCol="0">
              <a:spAutoFit/>
            </a:bodyPr>
            <a:lstStyle/>
            <a:p>
              <a:r>
                <a:rPr kumimoji="1" lang="en-US" altLang="ja-JP" sz="6600" dirty="0">
                  <a:solidFill>
                    <a:schemeClr val="bg1"/>
                  </a:solidFill>
                </a:rPr>
                <a:t>03</a:t>
              </a:r>
              <a:endParaRPr kumimoji="1" lang="ja-JP" altLang="en-US" sz="6600" dirty="0">
                <a:solidFill>
                  <a:schemeClr val="bg1"/>
                </a:solidFill>
              </a:endParaRPr>
            </a:p>
          </p:txBody>
        </p:sp>
      </p:grpSp>
      <p:grpSp>
        <p:nvGrpSpPr>
          <p:cNvPr id="13" name="グループ化 12"/>
          <p:cNvGrpSpPr/>
          <p:nvPr userDrawn="1"/>
        </p:nvGrpSpPr>
        <p:grpSpPr>
          <a:xfrm>
            <a:off x="11855133" y="4392308"/>
            <a:ext cx="5412207" cy="5190503"/>
            <a:chOff x="11855133" y="4392308"/>
            <a:chExt cx="5412207" cy="5190503"/>
          </a:xfrm>
        </p:grpSpPr>
        <p:sp>
          <p:nvSpPr>
            <p:cNvPr id="37" name="フリーフォーム 36"/>
            <p:cNvSpPr/>
            <p:nvPr userDrawn="1"/>
          </p:nvSpPr>
          <p:spPr>
            <a:xfrm rot="2700000">
              <a:off x="11592461" y="4654980"/>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ボックス 46"/>
            <p:cNvSpPr txBox="1"/>
            <p:nvPr userDrawn="1"/>
          </p:nvSpPr>
          <p:spPr>
            <a:xfrm>
              <a:off x="16127284" y="6425743"/>
              <a:ext cx="1140056" cy="1107996"/>
            </a:xfrm>
            <a:prstGeom prst="rect">
              <a:avLst/>
            </a:prstGeom>
            <a:noFill/>
          </p:spPr>
          <p:txBody>
            <a:bodyPr wrap="none" rtlCol="0">
              <a:spAutoFit/>
            </a:bodyPr>
            <a:lstStyle/>
            <a:p>
              <a:r>
                <a:rPr kumimoji="1" lang="en-US" altLang="ja-JP" sz="6600" dirty="0">
                  <a:solidFill>
                    <a:schemeClr val="bg1"/>
                  </a:solidFill>
                </a:rPr>
                <a:t>04</a:t>
              </a:r>
              <a:endParaRPr kumimoji="1" lang="ja-JP" altLang="en-US" sz="6600" dirty="0">
                <a:solidFill>
                  <a:schemeClr val="bg1"/>
                </a:solidFill>
              </a:endParaRPr>
            </a:p>
          </p:txBody>
        </p:sp>
      </p:grpSp>
      <p:sp>
        <p:nvSpPr>
          <p:cNvPr id="53" name="フリーフォーム 52"/>
          <p:cNvSpPr/>
          <p:nvPr userDrawn="1"/>
        </p:nvSpPr>
        <p:spPr>
          <a:xfrm rot="2700000">
            <a:off x="721152" y="1052069"/>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userDrawn="1"/>
        </p:nvSpPr>
        <p:spPr>
          <a:xfrm rot="2700000">
            <a:off x="15266296" y="3096793"/>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プレースホルダー 12"/>
          <p:cNvSpPr>
            <a:spLocks noGrp="1"/>
          </p:cNvSpPr>
          <p:nvPr userDrawn="1">
            <p:ph type="body" sz="quarter" idx="14" hasCustomPrompt="1"/>
          </p:nvPr>
        </p:nvSpPr>
        <p:spPr>
          <a:xfrm>
            <a:off x="2992313" y="3075687"/>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7" name="テキスト プレースホルダー 12"/>
          <p:cNvSpPr>
            <a:spLocks noGrp="1"/>
          </p:cNvSpPr>
          <p:nvPr userDrawn="1">
            <p:ph type="body" sz="quarter" idx="15" hasCustomPrompt="1"/>
          </p:nvPr>
        </p:nvSpPr>
        <p:spPr>
          <a:xfrm>
            <a:off x="5730030" y="4180178"/>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8" name="テキスト プレースホルダー 12"/>
          <p:cNvSpPr>
            <a:spLocks noGrp="1"/>
          </p:cNvSpPr>
          <p:nvPr userDrawn="1">
            <p:ph type="body" sz="quarter" idx="16" hasCustomPrompt="1"/>
          </p:nvPr>
        </p:nvSpPr>
        <p:spPr>
          <a:xfrm>
            <a:off x="8532646" y="5297654"/>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9" name="テキスト プレースホルダー 12"/>
          <p:cNvSpPr>
            <a:spLocks noGrp="1"/>
          </p:cNvSpPr>
          <p:nvPr userDrawn="1">
            <p:ph type="body" sz="quarter" idx="17" hasCustomPrompt="1"/>
          </p:nvPr>
        </p:nvSpPr>
        <p:spPr>
          <a:xfrm>
            <a:off x="11250219" y="6428276"/>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60" name="テキスト プレースホルダー 12"/>
          <p:cNvSpPr>
            <a:spLocks noGrp="1"/>
          </p:cNvSpPr>
          <p:nvPr userDrawn="1">
            <p:ph type="body" sz="quarter" idx="27" hasCustomPrompt="1"/>
          </p:nvPr>
        </p:nvSpPr>
        <p:spPr>
          <a:xfrm>
            <a:off x="529026" y="3941071"/>
            <a:ext cx="3138383" cy="3234238"/>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1" name="テキスト プレースホルダー 12"/>
          <p:cNvSpPr>
            <a:spLocks noGrp="1"/>
          </p:cNvSpPr>
          <p:nvPr userDrawn="1">
            <p:ph type="body" sz="quarter" idx="28" hasCustomPrompt="1"/>
          </p:nvPr>
        </p:nvSpPr>
        <p:spPr>
          <a:xfrm>
            <a:off x="4118631" y="5043921"/>
            <a:ext cx="3138383" cy="3234238"/>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userDrawn="1">
            <p:ph type="body" sz="quarter" idx="29" hasCustomPrompt="1"/>
          </p:nvPr>
        </p:nvSpPr>
        <p:spPr>
          <a:xfrm>
            <a:off x="7554582" y="6166842"/>
            <a:ext cx="3138383" cy="3234238"/>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3" name="テキスト プレースホルダー 12"/>
          <p:cNvSpPr>
            <a:spLocks noGrp="1"/>
          </p:cNvSpPr>
          <p:nvPr userDrawn="1">
            <p:ph type="body" sz="quarter" idx="30" hasCustomPrompt="1"/>
          </p:nvPr>
        </p:nvSpPr>
        <p:spPr>
          <a:xfrm>
            <a:off x="11077106" y="7298904"/>
            <a:ext cx="6595110" cy="2102176"/>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4" name="フリーフォーム 63"/>
          <p:cNvSpPr/>
          <p:nvPr userDrawn="1"/>
        </p:nvSpPr>
        <p:spPr>
          <a:xfrm rot="2700000">
            <a:off x="3171260" y="8080421"/>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9703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6">
                                            <p:txEl>
                                              <p:pRg st="0" end="0"/>
                                            </p:txEl>
                                          </p:spTgt>
                                        </p:tgtEl>
                                        <p:attrNameLst>
                                          <p:attrName>style.visibility</p:attrName>
                                        </p:attrNameLst>
                                      </p:cBhvr>
                                      <p:to>
                                        <p:strVal val="visible"/>
                                      </p:to>
                                    </p:set>
                                    <p:anim calcmode="lin" valueType="num">
                                      <p:cBhvr additive="base">
                                        <p:cTn id="15" dur="500" fill="hold"/>
                                        <p:tgtEl>
                                          <p:spTgt spid="5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57">
                                            <p:txEl>
                                              <p:pRg st="0" end="0"/>
                                            </p:txEl>
                                          </p:spTgt>
                                        </p:tgtEl>
                                        <p:attrNameLst>
                                          <p:attrName>style.visibility</p:attrName>
                                        </p:attrNameLst>
                                      </p:cBhvr>
                                      <p:to>
                                        <p:strVal val="visible"/>
                                      </p:to>
                                    </p:set>
                                    <p:anim calcmode="lin" valueType="num">
                                      <p:cBhvr additive="base">
                                        <p:cTn id="23"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7">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750"/>
                                  </p:stCondLst>
                                  <p:childTnLst>
                                    <p:set>
                                      <p:cBhvr>
                                        <p:cTn id="30" dur="1" fill="hold">
                                          <p:stCondLst>
                                            <p:cond delay="0"/>
                                          </p:stCondLst>
                                        </p:cTn>
                                        <p:tgtEl>
                                          <p:spTgt spid="58">
                                            <p:txEl>
                                              <p:pRg st="0" end="0"/>
                                            </p:txEl>
                                          </p:spTgt>
                                        </p:tgtEl>
                                        <p:attrNameLst>
                                          <p:attrName>style.visibility</p:attrName>
                                        </p:attrNameLst>
                                      </p:cBhvr>
                                      <p:to>
                                        <p:strVal val="visible"/>
                                      </p:to>
                                    </p:set>
                                    <p:anim calcmode="lin" valueType="num">
                                      <p:cBhvr additive="base">
                                        <p:cTn id="31" dur="500" fill="hold"/>
                                        <p:tgtEl>
                                          <p:spTgt spid="5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59">
                                            <p:txEl>
                                              <p:pRg st="0" end="0"/>
                                            </p:txEl>
                                          </p:spTgt>
                                        </p:tgtEl>
                                        <p:attrNameLst>
                                          <p:attrName>style.visibility</p:attrName>
                                        </p:attrNameLst>
                                      </p:cBhvr>
                                      <p:to>
                                        <p:strVal val="visible"/>
                                      </p:to>
                                    </p:set>
                                    <p:anim calcmode="lin" valueType="num">
                                      <p:cBhvr additive="base">
                                        <p:cTn id="35" dur="500" fill="hold"/>
                                        <p:tgtEl>
                                          <p:spTgt spid="59">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9">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25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0-#ppt_w/2"/>
                                          </p:val>
                                        </p:tav>
                                        <p:tav tm="100000">
                                          <p:val>
                                            <p:strVal val="#ppt_x"/>
                                          </p:val>
                                        </p:tav>
                                      </p:tavLst>
                                    </p:anim>
                                    <p:anim calcmode="lin" valueType="num">
                                      <p:cBhvr additive="base">
                                        <p:cTn id="40" dur="500" fill="hold"/>
                                        <p:tgtEl>
                                          <p:spTgt spid="53"/>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50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175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0-#ppt_w/2"/>
                                          </p:val>
                                        </p:tav>
                                        <p:tav tm="100000">
                                          <p:val>
                                            <p:strVal val="#ppt_x"/>
                                          </p:val>
                                        </p:tav>
                                      </p:tavLst>
                                    </p:anim>
                                    <p:anim calcmode="lin" valueType="num">
                                      <p:cBhvr additive="base">
                                        <p:cTn id="48" dur="500" fill="hold"/>
                                        <p:tgtEl>
                                          <p:spTgt spid="52"/>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200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fill="hold"/>
                                        <p:tgtEl>
                                          <p:spTgt spid="64"/>
                                        </p:tgtEl>
                                        <p:attrNameLst>
                                          <p:attrName>ppt_x</p:attrName>
                                        </p:attrNameLst>
                                      </p:cBhvr>
                                      <p:tavLst>
                                        <p:tav tm="0">
                                          <p:val>
                                            <p:strVal val="0-#ppt_w/2"/>
                                          </p:val>
                                        </p:tav>
                                        <p:tav tm="100000">
                                          <p:val>
                                            <p:strVal val="#ppt_x"/>
                                          </p:val>
                                        </p:tav>
                                      </p:tavLst>
                                    </p:anim>
                                    <p:anim calcmode="lin" valueType="num">
                                      <p:cBhvr additive="base">
                                        <p:cTn id="52" dur="500" fill="hold"/>
                                        <p:tgtEl>
                                          <p:spTgt spid="64"/>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60">
                                            <p:txEl>
                                              <p:pRg st="0" end="0"/>
                                            </p:txEl>
                                          </p:spTgt>
                                        </p:tgtEl>
                                        <p:attrNameLst>
                                          <p:attrName>style.visibility</p:attrName>
                                        </p:attrNameLst>
                                      </p:cBhvr>
                                      <p:to>
                                        <p:strVal val="visible"/>
                                      </p:to>
                                    </p:set>
                                    <p:animEffect transition="in" filter="wipe(left)">
                                      <p:cBhvr>
                                        <p:cTn id="56" dur="500"/>
                                        <p:tgtEl>
                                          <p:spTgt spid="60">
                                            <p:txEl>
                                              <p:pRg st="0" end="0"/>
                                            </p:txEl>
                                          </p:spTgt>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61">
                                            <p:txEl>
                                              <p:pRg st="0" end="0"/>
                                            </p:txEl>
                                          </p:spTgt>
                                        </p:tgtEl>
                                        <p:attrNameLst>
                                          <p:attrName>style.visibility</p:attrName>
                                        </p:attrNameLst>
                                      </p:cBhvr>
                                      <p:to>
                                        <p:strVal val="visible"/>
                                      </p:to>
                                    </p:set>
                                    <p:animEffect transition="in" filter="wipe(left)">
                                      <p:cBhvr>
                                        <p:cTn id="60" dur="500"/>
                                        <p:tgtEl>
                                          <p:spTgt spid="61">
                                            <p:txEl>
                                              <p:pRg st="0" end="0"/>
                                            </p:txEl>
                                          </p:spTgt>
                                        </p:tgtEl>
                                      </p:cBhvr>
                                    </p:animEffect>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62">
                                            <p:txEl>
                                              <p:pRg st="0" end="0"/>
                                            </p:txEl>
                                          </p:spTgt>
                                        </p:tgtEl>
                                        <p:attrNameLst>
                                          <p:attrName>style.visibility</p:attrName>
                                        </p:attrNameLst>
                                      </p:cBhvr>
                                      <p:to>
                                        <p:strVal val="visible"/>
                                      </p:to>
                                    </p:set>
                                    <p:animEffect transition="in" filter="wipe(left)">
                                      <p:cBhvr>
                                        <p:cTn id="64" dur="500"/>
                                        <p:tgtEl>
                                          <p:spTgt spid="62">
                                            <p:txEl>
                                              <p:pRg st="0" end="0"/>
                                            </p:txEl>
                                          </p:spTgt>
                                        </p:tgtEl>
                                      </p:cBhvr>
                                    </p:animEffect>
                                  </p:childTnLst>
                                </p:cTn>
                              </p:par>
                            </p:childTnLst>
                          </p:cTn>
                        </p:par>
                        <p:par>
                          <p:cTn id="65" fill="hold">
                            <p:stCondLst>
                              <p:cond delay="4000"/>
                            </p:stCondLst>
                            <p:childTnLst>
                              <p:par>
                                <p:cTn id="66" presetID="22" presetClass="entr" presetSubtype="8" fill="hold" grpId="0" nodeType="afterEffect">
                                  <p:stCondLst>
                                    <p:cond delay="0"/>
                                  </p:stCondLst>
                                  <p:childTnLst>
                                    <p:set>
                                      <p:cBhvr>
                                        <p:cTn id="67" dur="1" fill="hold">
                                          <p:stCondLst>
                                            <p:cond delay="0"/>
                                          </p:stCondLst>
                                        </p:cTn>
                                        <p:tgtEl>
                                          <p:spTgt spid="63">
                                            <p:txEl>
                                              <p:pRg st="0" end="0"/>
                                            </p:txEl>
                                          </p:spTgt>
                                        </p:tgtEl>
                                        <p:attrNameLst>
                                          <p:attrName>style.visibility</p:attrName>
                                        </p:attrNameLst>
                                      </p:cBhvr>
                                      <p:to>
                                        <p:strVal val="visible"/>
                                      </p:to>
                                    </p:set>
                                    <p:animEffect transition="in" filter="wipe(left)">
                                      <p:cBhvr>
                                        <p:cTn id="68" dur="500"/>
                                        <p:tgtEl>
                                          <p:spTgt spid="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6" grpId="0" build="p">
        <p:tmplLst>
          <p:tmpl lvl="1">
            <p:tnLst>
              <p:par>
                <p:cTn presetID="2" presetClass="entr" presetSubtype="8" decel="100000" fill="hold" nodeType="with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0-#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p">
        <p:tmplLst>
          <p:tmpl lvl="1">
            <p:tnLst>
              <p:par>
                <p:cTn presetID="2" presetClass="entr" presetSubtype="8"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0-#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8" decel="100000" fill="hold" nodeType="withEffect">
                  <p:stCondLst>
                    <p:cond delay="75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0-#ppt_w/2"/>
                          </p:val>
                        </p:tav>
                        <p:tav tm="100000">
                          <p:val>
                            <p:strVal val="#ppt_x"/>
                          </p:val>
                        </p:tav>
                      </p:tavLst>
                    </p:anim>
                    <p:anim calcmode="lin" valueType="num">
                      <p:cBhvr additive="base">
                        <p:cTn dur="500" fill="hold"/>
                        <p:tgtEl>
                          <p:spTgt spid="58"/>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8" decel="100000" fill="hold" nodeType="withEffect">
                  <p:stCondLst>
                    <p:cond delay="100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0-#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2" presetClass="entr" presetSubtype="8"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P spid="63" grpId="0" build="p">
        <p:tmplLst>
          <p:tmpl lvl="1">
            <p:tnLst>
              <p:par>
                <p:cTn presetID="22" presetClass="entr" presetSubtype="8"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4" grpId="0" animBg="1"/>
    </p:bldLst>
  </p:timing>
  <p:extLst mod="1">
    <p:ext uri="{DCECCB84-F9BA-43D5-87BE-67443E8EF086}">
      <p15:sldGuideLst xmlns:p15="http://schemas.microsoft.com/office/powerpoint/2012/main" xmlns="">
        <p15:guide id="1" orient="horz" pos="3239">
          <p15:clr>
            <a:srgbClr val="FBAE40"/>
          </p15:clr>
        </p15:guide>
        <p15:guide id="2" pos="5737"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eniu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0" name="楕円 9"/>
          <p:cNvSpPr/>
          <p:nvPr userDrawn="1"/>
        </p:nvSpPr>
        <p:spPr>
          <a:xfrm>
            <a:off x="8043635" y="2583543"/>
            <a:ext cx="2200729" cy="6052457"/>
          </a:xfrm>
          <a:prstGeom prst="ellipse">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userDrawn="1"/>
        </p:nvSpPr>
        <p:spPr>
          <a:xfrm rot="18000000">
            <a:off x="8043635" y="2583543"/>
            <a:ext cx="2200729" cy="6052457"/>
          </a:xfrm>
          <a:prstGeom prst="ellipse">
            <a:avLst/>
          </a:prstGeom>
          <a:no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userDrawn="1"/>
        </p:nvSpPr>
        <p:spPr>
          <a:xfrm rot="14400000">
            <a:off x="8043635" y="2583543"/>
            <a:ext cx="2200729" cy="6052457"/>
          </a:xfrm>
          <a:prstGeom prst="ellipse">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userDrawn="1"/>
        </p:nvSpPr>
        <p:spPr>
          <a:xfrm>
            <a:off x="9677017" y="3135364"/>
            <a:ext cx="385397" cy="385397"/>
          </a:xfrm>
          <a:prstGeom prst="ellipse">
            <a:avLst/>
          </a:prstGeom>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userDrawn="1"/>
        </p:nvSpPr>
        <p:spPr>
          <a:xfrm>
            <a:off x="6362317" y="6297664"/>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userDrawn="1"/>
        </p:nvSpPr>
        <p:spPr>
          <a:xfrm>
            <a:off x="10894271" y="7165661"/>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12"/>
          <p:cNvSpPr>
            <a:spLocks noGrp="1"/>
          </p:cNvSpPr>
          <p:nvPr>
            <p:ph type="body" sz="quarter" idx="23" hasCustomPrompt="1"/>
          </p:nvPr>
        </p:nvSpPr>
        <p:spPr>
          <a:xfrm>
            <a:off x="12314973" y="3343674"/>
            <a:ext cx="5429628" cy="1798239"/>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19" name="テキスト プレースホルダー 12"/>
          <p:cNvSpPr>
            <a:spLocks noGrp="1"/>
          </p:cNvSpPr>
          <p:nvPr>
            <p:ph type="body" sz="quarter" idx="24" hasCustomPrompt="1"/>
          </p:nvPr>
        </p:nvSpPr>
        <p:spPr>
          <a:xfrm>
            <a:off x="12314973" y="2354353"/>
            <a:ext cx="5429628"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0" name="正方形/長方形 19"/>
          <p:cNvSpPr/>
          <p:nvPr userDrawn="1"/>
        </p:nvSpPr>
        <p:spPr>
          <a:xfrm>
            <a:off x="12422470" y="3119519"/>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1" name="テキスト プレースホルダー 12"/>
          <p:cNvSpPr>
            <a:spLocks noGrp="1"/>
          </p:cNvSpPr>
          <p:nvPr>
            <p:ph type="body" sz="quarter" idx="16" hasCustomPrompt="1"/>
          </p:nvPr>
        </p:nvSpPr>
        <p:spPr>
          <a:xfrm>
            <a:off x="522960" y="6166982"/>
            <a:ext cx="5514403" cy="1791659"/>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17" hasCustomPrompt="1"/>
          </p:nvPr>
        </p:nvSpPr>
        <p:spPr>
          <a:xfrm>
            <a:off x="522960" y="5177661"/>
            <a:ext cx="5514403"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3" name="正方形/長方形 22"/>
          <p:cNvSpPr/>
          <p:nvPr userDrawn="1"/>
        </p:nvSpPr>
        <p:spPr>
          <a:xfrm>
            <a:off x="4079367" y="5942827"/>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24" name="テキスト プレースホルダー 12"/>
          <p:cNvSpPr>
            <a:spLocks noGrp="1"/>
          </p:cNvSpPr>
          <p:nvPr>
            <p:ph type="body" sz="quarter" idx="25" hasCustomPrompt="1"/>
          </p:nvPr>
        </p:nvSpPr>
        <p:spPr>
          <a:xfrm>
            <a:off x="12314973" y="6721633"/>
            <a:ext cx="5429628" cy="1798239"/>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26" hasCustomPrompt="1"/>
          </p:nvPr>
        </p:nvSpPr>
        <p:spPr>
          <a:xfrm>
            <a:off x="12314973" y="5732312"/>
            <a:ext cx="5429628"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6" name="正方形/長方形 25"/>
          <p:cNvSpPr/>
          <p:nvPr userDrawn="1"/>
        </p:nvSpPr>
        <p:spPr>
          <a:xfrm>
            <a:off x="12422470" y="6497478"/>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cxnSp>
        <p:nvCxnSpPr>
          <p:cNvPr id="27" name="直線コネクタ 9"/>
          <p:cNvCxnSpPr>
            <a:stCxn id="15" idx="6"/>
            <a:endCxn id="19" idx="1"/>
          </p:cNvCxnSpPr>
          <p:nvPr userDrawn="1"/>
        </p:nvCxnSpPr>
        <p:spPr>
          <a:xfrm flipV="1">
            <a:off x="10062414" y="2727869"/>
            <a:ext cx="2252559" cy="600194"/>
          </a:xfrm>
          <a:prstGeom prst="bentConnector3">
            <a:avLst>
              <a:gd name="adj1"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線コネクタ 9"/>
          <p:cNvCxnSpPr>
            <a:stCxn id="22" idx="3"/>
            <a:endCxn id="16" idx="0"/>
          </p:cNvCxnSpPr>
          <p:nvPr userDrawn="1"/>
        </p:nvCxnSpPr>
        <p:spPr>
          <a:xfrm>
            <a:off x="6037363" y="5551177"/>
            <a:ext cx="517653" cy="746487"/>
          </a:xfrm>
          <a:prstGeom prst="bentConnector2">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線コネクタ 9"/>
          <p:cNvCxnSpPr>
            <a:stCxn id="17" idx="6"/>
            <a:endCxn id="25" idx="1"/>
          </p:cNvCxnSpPr>
          <p:nvPr userDrawn="1"/>
        </p:nvCxnSpPr>
        <p:spPr>
          <a:xfrm flipV="1">
            <a:off x="11279668" y="6105828"/>
            <a:ext cx="1035305" cy="1252532"/>
          </a:xfrm>
          <a:prstGeom prst="bentConnector3">
            <a:avLst>
              <a:gd name="adj1" fmla="val 68225"/>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9327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250"/>
                                        <p:tgtEl>
                                          <p:spTgt spid="10"/>
                                        </p:tgtEl>
                                      </p:cBhvr>
                                    </p:animEffect>
                                    <p:anim calcmode="lin" valueType="num">
                                      <p:cBhvr>
                                        <p:cTn id="12" dur="1250" fill="hold"/>
                                        <p:tgtEl>
                                          <p:spTgt spid="10"/>
                                        </p:tgtEl>
                                        <p:attrNameLst>
                                          <p:attrName>ppt_w</p:attrName>
                                        </p:attrNameLst>
                                      </p:cBhvr>
                                      <p:tavLst>
                                        <p:tav tm="0" fmla="#ppt_w*sin(2.5*pi*$)">
                                          <p:val>
                                            <p:fltVal val="0"/>
                                          </p:val>
                                        </p:tav>
                                        <p:tav tm="100000">
                                          <p:val>
                                            <p:fltVal val="1"/>
                                          </p:val>
                                        </p:tav>
                                      </p:tavLst>
                                    </p:anim>
                                    <p:anim calcmode="lin" valueType="num">
                                      <p:cBhvr>
                                        <p:cTn id="13" dur="1250" fill="hold"/>
                                        <p:tgtEl>
                                          <p:spTgt spid="10"/>
                                        </p:tgtEl>
                                        <p:attrNameLst>
                                          <p:attrName>ppt_h</p:attrName>
                                        </p:attrNameLst>
                                      </p:cBhvr>
                                      <p:tavLst>
                                        <p:tav tm="0">
                                          <p:val>
                                            <p:strVal val="#ppt_h"/>
                                          </p:val>
                                        </p:tav>
                                        <p:tav tm="100000">
                                          <p:val>
                                            <p:strVal val="#ppt_h"/>
                                          </p:val>
                                        </p:tav>
                                      </p:tavLst>
                                    </p:anim>
                                  </p:childTnLst>
                                </p:cTn>
                              </p:par>
                              <p:par>
                                <p:cTn id="14" presetID="2" presetClass="entr" presetSubtype="3" decel="100000" fill="hold" grpId="0" nodeType="withEffect">
                                  <p:stCondLst>
                                    <p:cond delay="1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1+#ppt_w/2"/>
                                          </p:val>
                                        </p:tav>
                                        <p:tav tm="100000">
                                          <p:val>
                                            <p:strVal val="#ppt_x"/>
                                          </p:val>
                                        </p:tav>
                                      </p:tavLst>
                                    </p:anim>
                                    <p:anim calcmode="lin" valueType="num">
                                      <p:cBhvr additive="base">
                                        <p:cTn id="17" dur="1000" fill="hold"/>
                                        <p:tgtEl>
                                          <p:spTgt spid="13"/>
                                        </p:tgtEl>
                                        <p:attrNameLst>
                                          <p:attrName>ppt_y</p:attrName>
                                        </p:attrNameLst>
                                      </p:cBhvr>
                                      <p:tavLst>
                                        <p:tav tm="0">
                                          <p:val>
                                            <p:strVal val="0-#ppt_h/2"/>
                                          </p:val>
                                        </p:tav>
                                        <p:tav tm="100000">
                                          <p:val>
                                            <p:strVal val="#ppt_y"/>
                                          </p:val>
                                        </p:tav>
                                      </p:tavLst>
                                    </p:anim>
                                  </p:childTnLst>
                                </p:cTn>
                              </p:par>
                              <p:par>
                                <p:cTn id="18" presetID="45" presetClass="entr" presetSubtype="0" fill="hold" grpId="1" nodeType="withEffect">
                                  <p:stCondLst>
                                    <p:cond delay="1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250"/>
                                        <p:tgtEl>
                                          <p:spTgt spid="13"/>
                                        </p:tgtEl>
                                      </p:cBhvr>
                                    </p:animEffect>
                                    <p:anim calcmode="lin" valueType="num">
                                      <p:cBhvr>
                                        <p:cTn id="21" dur="1250" fill="hold"/>
                                        <p:tgtEl>
                                          <p:spTgt spid="13"/>
                                        </p:tgtEl>
                                        <p:attrNameLst>
                                          <p:attrName>ppt_w</p:attrName>
                                        </p:attrNameLst>
                                      </p:cBhvr>
                                      <p:tavLst>
                                        <p:tav tm="0" fmla="#ppt_w*sin(2.5*pi*$)">
                                          <p:val>
                                            <p:fltVal val="0"/>
                                          </p:val>
                                        </p:tav>
                                        <p:tav tm="100000">
                                          <p:val>
                                            <p:fltVal val="1"/>
                                          </p:val>
                                        </p:tav>
                                      </p:tavLst>
                                    </p:anim>
                                    <p:anim calcmode="lin" valueType="num">
                                      <p:cBhvr>
                                        <p:cTn id="22" dur="1250" fill="hold"/>
                                        <p:tgtEl>
                                          <p:spTgt spid="13"/>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2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0-#ppt_w/2"/>
                                          </p:val>
                                        </p:tav>
                                        <p:tav tm="100000">
                                          <p:val>
                                            <p:strVal val="#ppt_x"/>
                                          </p:val>
                                        </p:tav>
                                      </p:tavLst>
                                    </p:anim>
                                    <p:anim calcmode="lin" valueType="num">
                                      <p:cBhvr additive="base">
                                        <p:cTn id="26" dur="1000" fill="hold"/>
                                        <p:tgtEl>
                                          <p:spTgt spid="14"/>
                                        </p:tgtEl>
                                        <p:attrNameLst>
                                          <p:attrName>ppt_y</p:attrName>
                                        </p:attrNameLst>
                                      </p:cBhvr>
                                      <p:tavLst>
                                        <p:tav tm="0">
                                          <p:val>
                                            <p:strVal val="0-#ppt_h/2"/>
                                          </p:val>
                                        </p:tav>
                                        <p:tav tm="100000">
                                          <p:val>
                                            <p:strVal val="#ppt_y"/>
                                          </p:val>
                                        </p:tav>
                                      </p:tavLst>
                                    </p:anim>
                                  </p:childTnLst>
                                </p:cTn>
                              </p:par>
                              <p:par>
                                <p:cTn id="27" presetID="45" presetClass="entr" presetSubtype="0" fill="hold" grpId="1" nodeType="withEffect">
                                  <p:stCondLst>
                                    <p:cond delay="2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250"/>
                                        <p:tgtEl>
                                          <p:spTgt spid="14"/>
                                        </p:tgtEl>
                                      </p:cBhvr>
                                    </p:animEffect>
                                    <p:anim calcmode="lin" valueType="num">
                                      <p:cBhvr>
                                        <p:cTn id="30" dur="1250" fill="hold"/>
                                        <p:tgtEl>
                                          <p:spTgt spid="14"/>
                                        </p:tgtEl>
                                        <p:attrNameLst>
                                          <p:attrName>ppt_w</p:attrName>
                                        </p:attrNameLst>
                                      </p:cBhvr>
                                      <p:tavLst>
                                        <p:tav tm="0" fmla="#ppt_w*sin(2.5*pi*$)">
                                          <p:val>
                                            <p:fltVal val="0"/>
                                          </p:val>
                                        </p:tav>
                                        <p:tav tm="100000">
                                          <p:val>
                                            <p:fltVal val="1"/>
                                          </p:val>
                                        </p:tav>
                                      </p:tavLst>
                                    </p:anim>
                                    <p:anim calcmode="lin" valueType="num">
                                      <p:cBhvr>
                                        <p:cTn id="31" dur="1250" fill="hold"/>
                                        <p:tgtEl>
                                          <p:spTgt spid="14"/>
                                        </p:tgtEl>
                                        <p:attrNameLst>
                                          <p:attrName>ppt_h</p:attrName>
                                        </p:attrNameLst>
                                      </p:cBhvr>
                                      <p:tavLst>
                                        <p:tav tm="0">
                                          <p:val>
                                            <p:strVal val="#ppt_h"/>
                                          </p:val>
                                        </p:tav>
                                        <p:tav tm="100000">
                                          <p:val>
                                            <p:strVal val="#ppt_h"/>
                                          </p:val>
                                        </p:tav>
                                      </p:tavLst>
                                    </p:anim>
                                  </p:childTnLst>
                                </p:cTn>
                              </p:par>
                            </p:childTnLst>
                          </p:cTn>
                        </p:par>
                        <p:par>
                          <p:cTn id="32" fill="hold">
                            <p:stCondLst>
                              <p:cond delay="145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95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2450"/>
                            </p:stCondLst>
                            <p:childTnLst>
                              <p:par>
                                <p:cTn id="41" presetID="2" presetClass="entr" presetSubtype="2" decel="10000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295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par>
                          <p:cTn id="53" fill="hold">
                            <p:stCondLst>
                              <p:cond delay="3450"/>
                            </p:stCondLst>
                            <p:childTnLst>
                              <p:par>
                                <p:cTn id="54" presetID="10"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par>
                          <p:cTn id="57" fill="hold">
                            <p:stCondLst>
                              <p:cond delay="3950"/>
                            </p:stCondLst>
                            <p:childTnLst>
                              <p:par>
                                <p:cTn id="58" presetID="22" presetClass="entr" presetSubtype="2"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childTnLst>
                          </p:cTn>
                        </p:par>
                        <p:par>
                          <p:cTn id="61" fill="hold">
                            <p:stCondLst>
                              <p:cond delay="4450"/>
                            </p:stCondLst>
                            <p:childTnLst>
                              <p:par>
                                <p:cTn id="62" presetID="2" presetClass="entr" presetSubtype="8" decel="100000" fill="hold" grpId="0" nodeType="afterEffect">
                                  <p:stCondLst>
                                    <p:cond delay="250"/>
                                  </p:stCondLst>
                                  <p:childTnLst>
                                    <p:set>
                                      <p:cBhvr>
                                        <p:cTn id="63" dur="1" fill="hold">
                                          <p:stCondLst>
                                            <p:cond delay="0"/>
                                          </p:stCondLst>
                                        </p:cTn>
                                        <p:tgtEl>
                                          <p:spTgt spid="22">
                                            <p:txEl>
                                              <p:pRg st="0" end="0"/>
                                            </p:txEl>
                                          </p:spTgt>
                                        </p:tgtEl>
                                        <p:attrNameLst>
                                          <p:attrName>style.visibility</p:attrName>
                                        </p:attrNameLst>
                                      </p:cBhvr>
                                      <p:to>
                                        <p:strVal val="visible"/>
                                      </p:to>
                                    </p:set>
                                    <p:anim calcmode="lin" valueType="num">
                                      <p:cBhvr additive="base">
                                        <p:cTn id="64"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22">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4" decel="100000" fill="hold" grpId="0" nodeType="withEffect">
                                  <p:stCondLst>
                                    <p:cond delay="25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ppt_x"/>
                                          </p:val>
                                        </p:tav>
                                        <p:tav tm="100000">
                                          <p:val>
                                            <p:strVal val="#ppt_x"/>
                                          </p:val>
                                        </p:tav>
                                      </p:tavLst>
                                    </p:anim>
                                    <p:anim calcmode="lin" valueType="num">
                                      <p:cBhvr additive="base">
                                        <p:cTn id="69" dur="500" fill="hold"/>
                                        <p:tgtEl>
                                          <p:spTgt spid="23"/>
                                        </p:tgtEl>
                                        <p:attrNameLst>
                                          <p:attrName>ppt_y</p:attrName>
                                        </p:attrNameLst>
                                      </p:cBhvr>
                                      <p:tavLst>
                                        <p:tav tm="0">
                                          <p:val>
                                            <p:strVal val="1+#ppt_h/2"/>
                                          </p:val>
                                        </p:tav>
                                        <p:tav tm="100000">
                                          <p:val>
                                            <p:strVal val="#ppt_y"/>
                                          </p:val>
                                        </p:tav>
                                      </p:tavLst>
                                    </p:anim>
                                  </p:childTnLst>
                                </p:cTn>
                              </p:par>
                            </p:childTnLst>
                          </p:cTn>
                        </p:par>
                        <p:par>
                          <p:cTn id="70" fill="hold">
                            <p:stCondLst>
                              <p:cond delay="5200"/>
                            </p:stCondLst>
                            <p:childTnLst>
                              <p:par>
                                <p:cTn id="71" presetID="22" presetClass="entr" presetSubtype="2"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right)">
                                      <p:cBhvr>
                                        <p:cTn id="73" dur="500"/>
                                        <p:tgtEl>
                                          <p:spTgt spid="21"/>
                                        </p:tgtEl>
                                      </p:cBhvr>
                                    </p:animEffect>
                                  </p:childTnLst>
                                </p:cTn>
                              </p:par>
                            </p:childTnLst>
                          </p:cTn>
                        </p:par>
                        <p:par>
                          <p:cTn id="74" fill="hold">
                            <p:stCondLst>
                              <p:cond delay="5700"/>
                            </p:stCondLst>
                            <p:childTnLst>
                              <p:par>
                                <p:cTn id="75" presetID="10"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par>
                          <p:cTn id="78" fill="hold">
                            <p:stCondLst>
                              <p:cond delay="6200"/>
                            </p:stCondLst>
                            <p:childTnLst>
                              <p:par>
                                <p:cTn id="79" presetID="22" presetClass="entr" presetSubtype="8"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6700"/>
                            </p:stCondLst>
                            <p:childTnLst>
                              <p:par>
                                <p:cTn id="83" presetID="2" presetClass="entr" presetSubtype="2" decel="100000" fill="hold" grpId="0" nodeType="afterEffect">
                                  <p:stCondLst>
                                    <p:cond delay="0"/>
                                  </p:stCondLst>
                                  <p:childTnLst>
                                    <p:set>
                                      <p:cBhvr>
                                        <p:cTn id="84" dur="1" fill="hold">
                                          <p:stCondLst>
                                            <p:cond delay="0"/>
                                          </p:stCondLst>
                                        </p:cTn>
                                        <p:tgtEl>
                                          <p:spTgt spid="25">
                                            <p:txEl>
                                              <p:pRg st="0" end="0"/>
                                            </p:txEl>
                                          </p:spTgt>
                                        </p:tgtEl>
                                        <p:attrNameLst>
                                          <p:attrName>style.visibility</p:attrName>
                                        </p:attrNameLst>
                                      </p:cBhvr>
                                      <p:to>
                                        <p:strVal val="visible"/>
                                      </p:to>
                                    </p:set>
                                    <p:anim calcmode="lin" valueType="num">
                                      <p:cBhvr additive="base">
                                        <p:cTn id="85"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25">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500" fill="hold"/>
                                        <p:tgtEl>
                                          <p:spTgt spid="26"/>
                                        </p:tgtEl>
                                        <p:attrNameLst>
                                          <p:attrName>ppt_x</p:attrName>
                                        </p:attrNameLst>
                                      </p:cBhvr>
                                      <p:tavLst>
                                        <p:tav tm="0">
                                          <p:val>
                                            <p:strVal val="#ppt_x"/>
                                          </p:val>
                                        </p:tav>
                                        <p:tav tm="100000">
                                          <p:val>
                                            <p:strVal val="#ppt_x"/>
                                          </p:val>
                                        </p:tav>
                                      </p:tavLst>
                                    </p:anim>
                                    <p:anim calcmode="lin" valueType="num">
                                      <p:cBhvr additive="base">
                                        <p:cTn id="90" dur="500" fill="hold"/>
                                        <p:tgtEl>
                                          <p:spTgt spid="26"/>
                                        </p:tgtEl>
                                        <p:attrNameLst>
                                          <p:attrName>ppt_y</p:attrName>
                                        </p:attrNameLst>
                                      </p:cBhvr>
                                      <p:tavLst>
                                        <p:tav tm="0">
                                          <p:val>
                                            <p:strVal val="1+#ppt_h/2"/>
                                          </p:val>
                                        </p:tav>
                                        <p:tav tm="100000">
                                          <p:val>
                                            <p:strVal val="#ppt_y"/>
                                          </p:val>
                                        </p:tav>
                                      </p:tavLst>
                                    </p:anim>
                                  </p:childTnLst>
                                </p:cTn>
                              </p:par>
                            </p:childTnLst>
                          </p:cTn>
                        </p:par>
                        <p:par>
                          <p:cTn id="91" fill="hold">
                            <p:stCondLst>
                              <p:cond delay="72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P spid="14" grpId="0" animBg="1"/>
      <p:bldP spid="14" grpId="1" animBg="1"/>
      <p:bldP spid="15" grpId="0" animBg="1"/>
      <p:bldP spid="16" grpId="0" animBg="1"/>
      <p:bldP spid="17" grpId="0" animBg="1"/>
      <p:bldP spid="18" grpId="0">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p">
        <p:tmplLst>
          <p:tmpl lvl="1">
            <p:tnLst>
              <p:par>
                <p:cTn presetID="2" presetClass="entr" presetSubtype="2"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bldP spid="21" grpId="0">
        <p:tmplLst>
          <p:tmpl>
            <p:tnLst>
              <p:par>
                <p:cTn presetID="22" presetClass="entr" presetSubtype="2"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4" grpId="0">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animBg="1"/>
    </p:bldLst>
  </p:timing>
  <p:extLst>
    <p:ext uri="{DCECCB84-F9BA-43D5-87BE-67443E8EF086}">
      <p15:sldGuideLst xmlns:p15="http://schemas.microsoft.com/office/powerpoint/2012/main" xmlns="">
        <p15:guide id="1" orient="horz" pos="3239" userDrawn="1">
          <p15:clr>
            <a:srgbClr val="FBAE40"/>
          </p15:clr>
        </p15:guide>
        <p15:guide id="2" pos="576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mparison Tabl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p:ph type="body" sz="quarter" idx="30"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25" name="正方形/長方形 24"/>
          <p:cNvSpPr/>
          <p:nvPr userDrawn="1"/>
        </p:nvSpPr>
        <p:spPr>
          <a:xfrm>
            <a:off x="1882775" y="2500074"/>
            <a:ext cx="4152900" cy="6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userDrawn="1"/>
        </p:nvSpPr>
        <p:spPr>
          <a:xfrm>
            <a:off x="1882775" y="3138994"/>
            <a:ext cx="4152900" cy="12699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a:off x="1882775" y="4379126"/>
            <a:ext cx="4152900" cy="28054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1882775" y="7191719"/>
            <a:ext cx="4152900" cy="246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18"/>
          <p:cNvSpPr>
            <a:spLocks noGrp="1"/>
          </p:cNvSpPr>
          <p:nvPr>
            <p:ph type="body" sz="quarter" idx="31" hasCustomPrompt="1"/>
          </p:nvPr>
        </p:nvSpPr>
        <p:spPr>
          <a:xfrm>
            <a:off x="1882775" y="3143689"/>
            <a:ext cx="4152900"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6" name="テキスト プレースホルダー 18"/>
          <p:cNvSpPr>
            <a:spLocks noGrp="1"/>
          </p:cNvSpPr>
          <p:nvPr>
            <p:ph type="body" sz="quarter" idx="13" hasCustomPrompt="1"/>
          </p:nvPr>
        </p:nvSpPr>
        <p:spPr>
          <a:xfrm>
            <a:off x="1882775" y="2504769"/>
            <a:ext cx="4152900"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7" name="テキスト プレースホルダー 18"/>
          <p:cNvSpPr>
            <a:spLocks noGrp="1"/>
          </p:cNvSpPr>
          <p:nvPr>
            <p:ph type="body" sz="quarter" idx="14" hasCustomPrompt="1"/>
          </p:nvPr>
        </p:nvSpPr>
        <p:spPr>
          <a:xfrm>
            <a:off x="1882775" y="4544428"/>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30" name="テキスト プレースホルダー 18"/>
          <p:cNvSpPr>
            <a:spLocks noGrp="1"/>
          </p:cNvSpPr>
          <p:nvPr>
            <p:ph type="body" sz="quarter" idx="32" hasCustomPrompt="1"/>
          </p:nvPr>
        </p:nvSpPr>
        <p:spPr>
          <a:xfrm>
            <a:off x="1882775" y="5181775"/>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31" name="テキスト プレースホルダー 18"/>
          <p:cNvSpPr>
            <a:spLocks noGrp="1"/>
          </p:cNvSpPr>
          <p:nvPr>
            <p:ph type="body" sz="quarter" idx="33" hasCustomPrompt="1"/>
          </p:nvPr>
        </p:nvSpPr>
        <p:spPr>
          <a:xfrm>
            <a:off x="1882775" y="5819122"/>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32" name="テキスト プレースホルダー 18"/>
          <p:cNvSpPr>
            <a:spLocks noGrp="1"/>
          </p:cNvSpPr>
          <p:nvPr>
            <p:ph type="body" sz="quarter" idx="34" hasCustomPrompt="1"/>
          </p:nvPr>
        </p:nvSpPr>
        <p:spPr>
          <a:xfrm>
            <a:off x="1882775" y="6456470"/>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33" name="正方形/長方形 32"/>
          <p:cNvSpPr/>
          <p:nvPr userDrawn="1"/>
        </p:nvSpPr>
        <p:spPr>
          <a:xfrm>
            <a:off x="7064375" y="2496502"/>
            <a:ext cx="4152900" cy="6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userDrawn="1"/>
        </p:nvSpPr>
        <p:spPr>
          <a:xfrm>
            <a:off x="7064375" y="3135422"/>
            <a:ext cx="4152900" cy="12699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7064375" y="4375554"/>
            <a:ext cx="4152900" cy="2805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7064375" y="7188147"/>
            <a:ext cx="4152900" cy="246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18"/>
          <p:cNvSpPr>
            <a:spLocks noGrp="1"/>
          </p:cNvSpPr>
          <p:nvPr>
            <p:ph type="body" sz="quarter" idx="35" hasCustomPrompt="1"/>
          </p:nvPr>
        </p:nvSpPr>
        <p:spPr>
          <a:xfrm>
            <a:off x="7064375" y="3140117"/>
            <a:ext cx="4152900"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38" name="テキスト プレースホルダー 18"/>
          <p:cNvSpPr>
            <a:spLocks noGrp="1"/>
          </p:cNvSpPr>
          <p:nvPr>
            <p:ph type="body" sz="quarter" idx="36" hasCustomPrompt="1"/>
          </p:nvPr>
        </p:nvSpPr>
        <p:spPr>
          <a:xfrm>
            <a:off x="7064375" y="2501197"/>
            <a:ext cx="4152900"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39" name="テキスト プレースホルダー 18"/>
          <p:cNvSpPr>
            <a:spLocks noGrp="1"/>
          </p:cNvSpPr>
          <p:nvPr>
            <p:ph type="body" sz="quarter" idx="37" hasCustomPrompt="1"/>
          </p:nvPr>
        </p:nvSpPr>
        <p:spPr>
          <a:xfrm>
            <a:off x="7064375" y="4540856"/>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40" name="テキスト プレースホルダー 18"/>
          <p:cNvSpPr>
            <a:spLocks noGrp="1"/>
          </p:cNvSpPr>
          <p:nvPr>
            <p:ph type="body" sz="quarter" idx="38" hasCustomPrompt="1"/>
          </p:nvPr>
        </p:nvSpPr>
        <p:spPr>
          <a:xfrm>
            <a:off x="7064375" y="5178203"/>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41" name="テキスト プレースホルダー 18"/>
          <p:cNvSpPr>
            <a:spLocks noGrp="1"/>
          </p:cNvSpPr>
          <p:nvPr>
            <p:ph type="body" sz="quarter" idx="39" hasCustomPrompt="1"/>
          </p:nvPr>
        </p:nvSpPr>
        <p:spPr>
          <a:xfrm>
            <a:off x="7064375" y="5815550"/>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42" name="テキスト プレースホルダー 18"/>
          <p:cNvSpPr>
            <a:spLocks noGrp="1"/>
          </p:cNvSpPr>
          <p:nvPr>
            <p:ph type="body" sz="quarter" idx="40" hasCustomPrompt="1"/>
          </p:nvPr>
        </p:nvSpPr>
        <p:spPr>
          <a:xfrm>
            <a:off x="7064375" y="6452898"/>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43" name="正方形/長方形 42"/>
          <p:cNvSpPr/>
          <p:nvPr userDrawn="1"/>
        </p:nvSpPr>
        <p:spPr>
          <a:xfrm>
            <a:off x="12245975" y="2492882"/>
            <a:ext cx="4152900" cy="6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a:off x="12245975" y="3131802"/>
            <a:ext cx="4152900" cy="12699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正方形/長方形 44"/>
          <p:cNvSpPr/>
          <p:nvPr userDrawn="1"/>
        </p:nvSpPr>
        <p:spPr>
          <a:xfrm>
            <a:off x="12245975" y="4371934"/>
            <a:ext cx="4152900" cy="28054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userDrawn="1"/>
        </p:nvSpPr>
        <p:spPr>
          <a:xfrm>
            <a:off x="12245975" y="7184527"/>
            <a:ext cx="4152900" cy="2461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プレースホルダー 18"/>
          <p:cNvSpPr>
            <a:spLocks noGrp="1"/>
          </p:cNvSpPr>
          <p:nvPr>
            <p:ph type="body" sz="quarter" idx="41" hasCustomPrompt="1"/>
          </p:nvPr>
        </p:nvSpPr>
        <p:spPr>
          <a:xfrm>
            <a:off x="12245975" y="3136497"/>
            <a:ext cx="4152900"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48" name="テキスト プレースホルダー 18"/>
          <p:cNvSpPr>
            <a:spLocks noGrp="1"/>
          </p:cNvSpPr>
          <p:nvPr>
            <p:ph type="body" sz="quarter" idx="42" hasCustomPrompt="1"/>
          </p:nvPr>
        </p:nvSpPr>
        <p:spPr>
          <a:xfrm>
            <a:off x="12245975" y="2497577"/>
            <a:ext cx="4152900"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49" name="テキスト プレースホルダー 18"/>
          <p:cNvSpPr>
            <a:spLocks noGrp="1"/>
          </p:cNvSpPr>
          <p:nvPr>
            <p:ph type="body" sz="quarter" idx="43" hasCustomPrompt="1"/>
          </p:nvPr>
        </p:nvSpPr>
        <p:spPr>
          <a:xfrm>
            <a:off x="12245975" y="4537236"/>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50" name="テキスト プレースホルダー 18"/>
          <p:cNvSpPr>
            <a:spLocks noGrp="1"/>
          </p:cNvSpPr>
          <p:nvPr>
            <p:ph type="body" sz="quarter" idx="44" hasCustomPrompt="1"/>
          </p:nvPr>
        </p:nvSpPr>
        <p:spPr>
          <a:xfrm>
            <a:off x="12245975" y="5174583"/>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51" name="テキスト プレースホルダー 18"/>
          <p:cNvSpPr>
            <a:spLocks noGrp="1"/>
          </p:cNvSpPr>
          <p:nvPr>
            <p:ph type="body" sz="quarter" idx="45" hasCustomPrompt="1"/>
          </p:nvPr>
        </p:nvSpPr>
        <p:spPr>
          <a:xfrm>
            <a:off x="12245975" y="5811930"/>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52" name="テキスト プレースホルダー 18"/>
          <p:cNvSpPr>
            <a:spLocks noGrp="1"/>
          </p:cNvSpPr>
          <p:nvPr>
            <p:ph type="body" sz="quarter" idx="46" hasCustomPrompt="1"/>
          </p:nvPr>
        </p:nvSpPr>
        <p:spPr>
          <a:xfrm>
            <a:off x="12245975" y="6449278"/>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xmlns="" val="298301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ppt_x"/>
                                          </p:val>
                                        </p:tav>
                                        <p:tav tm="100000">
                                          <p:val>
                                            <p:strVal val="#ppt_x"/>
                                          </p:val>
                                        </p:tav>
                                      </p:tavLst>
                                    </p:anim>
                                    <p:anim calcmode="lin" valueType="num">
                                      <p:cBhvr additive="base">
                                        <p:cTn id="20" dur="75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 calcmode="lin" valueType="num">
                                      <p:cBhvr additive="base">
                                        <p:cTn id="23"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750"/>
                            </p:stCondLst>
                            <p:childTnLst>
                              <p:par>
                                <p:cTn id="30" presetID="22" presetClass="entr" presetSubtype="8"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par>
                                <p:cTn id="33" presetID="22" presetClass="entr" presetSubtype="8" fill="hold" grpId="0" nodeType="withEffect">
                                  <p:stCondLst>
                                    <p:cond delay="1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wipe(left)">
                                      <p:cBhvr>
                                        <p:cTn id="35" dur="500"/>
                                        <p:tgtEl>
                                          <p:spTgt spid="30">
                                            <p:txEl>
                                              <p:pRg st="0" end="0"/>
                                            </p:txEl>
                                          </p:spTgt>
                                        </p:tgtEl>
                                      </p:cBhvr>
                                    </p:animEffect>
                                  </p:childTnLst>
                                </p:cTn>
                              </p:par>
                              <p:par>
                                <p:cTn id="36" presetID="22" presetClass="entr" presetSubtype="8" fill="hold" grpId="0" nodeType="withEffect">
                                  <p:stCondLst>
                                    <p:cond delay="200"/>
                                  </p:stCondLst>
                                  <p:childTnLst>
                                    <p:set>
                                      <p:cBhvr>
                                        <p:cTn id="37" dur="1" fill="hold">
                                          <p:stCondLst>
                                            <p:cond delay="0"/>
                                          </p:stCondLst>
                                        </p:cTn>
                                        <p:tgtEl>
                                          <p:spTgt spid="31">
                                            <p:txEl>
                                              <p:pRg st="0" end="0"/>
                                            </p:txEl>
                                          </p:spTgt>
                                        </p:tgtEl>
                                        <p:attrNameLst>
                                          <p:attrName>style.visibility</p:attrName>
                                        </p:attrNameLst>
                                      </p:cBhvr>
                                      <p:to>
                                        <p:strVal val="visible"/>
                                      </p:to>
                                    </p:set>
                                    <p:animEffect transition="in" filter="wipe(left)">
                                      <p:cBhvr>
                                        <p:cTn id="38" dur="500"/>
                                        <p:tgtEl>
                                          <p:spTgt spid="31">
                                            <p:txEl>
                                              <p:pRg st="0" end="0"/>
                                            </p:txEl>
                                          </p:spTgt>
                                        </p:tgtEl>
                                      </p:cBhvr>
                                    </p:animEffect>
                                  </p:childTnLst>
                                </p:cTn>
                              </p:par>
                              <p:par>
                                <p:cTn id="39" presetID="22" presetClass="entr" presetSubtype="8" fill="hold" grpId="0" nodeType="withEffect">
                                  <p:stCondLst>
                                    <p:cond delay="300"/>
                                  </p:st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wipe(left)">
                                      <p:cBhvr>
                                        <p:cTn id="41" dur="500"/>
                                        <p:tgtEl>
                                          <p:spTgt spid="32">
                                            <p:txEl>
                                              <p:pRg st="0" end="0"/>
                                            </p:txEl>
                                          </p:spTgt>
                                        </p:tgtEl>
                                      </p:cBhvr>
                                    </p:animEffect>
                                  </p:childTnLst>
                                </p:cTn>
                              </p:par>
                            </p:childTnLst>
                          </p:cTn>
                        </p:par>
                        <p:par>
                          <p:cTn id="42" fill="hold">
                            <p:stCondLst>
                              <p:cond delay="1550"/>
                            </p:stCondLst>
                            <p:childTnLst>
                              <p:par>
                                <p:cTn id="43" presetID="2" presetClass="entr" presetSubtype="1" decel="100000" fill="hold" grpId="0" nodeType="afterEffect">
                                  <p:stCondLst>
                                    <p:cond delay="25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750" fill="hold"/>
                                        <p:tgtEl>
                                          <p:spTgt spid="33"/>
                                        </p:tgtEl>
                                        <p:attrNameLst>
                                          <p:attrName>ppt_x</p:attrName>
                                        </p:attrNameLst>
                                      </p:cBhvr>
                                      <p:tavLst>
                                        <p:tav tm="0">
                                          <p:val>
                                            <p:strVal val="#ppt_x"/>
                                          </p:val>
                                        </p:tav>
                                        <p:tav tm="100000">
                                          <p:val>
                                            <p:strVal val="#ppt_x"/>
                                          </p:val>
                                        </p:tav>
                                      </p:tavLst>
                                    </p:anim>
                                    <p:anim calcmode="lin" valueType="num">
                                      <p:cBhvr additive="base">
                                        <p:cTn id="46" dur="750" fill="hold"/>
                                        <p:tgtEl>
                                          <p:spTgt spid="33"/>
                                        </p:tgtEl>
                                        <p:attrNameLst>
                                          <p:attrName>ppt_y</p:attrName>
                                        </p:attrNameLst>
                                      </p:cBhvr>
                                      <p:tavLst>
                                        <p:tav tm="0">
                                          <p:val>
                                            <p:strVal val="0-#ppt_h/2"/>
                                          </p:val>
                                        </p:tav>
                                        <p:tav tm="100000">
                                          <p:val>
                                            <p:strVal val="#ppt_y"/>
                                          </p:val>
                                        </p:tav>
                                      </p:tavLst>
                                    </p:anim>
                                  </p:childTnLst>
                                </p:cTn>
                              </p:par>
                              <p:par>
                                <p:cTn id="47" presetID="2" presetClass="entr" presetSubtype="1" decel="100000" fill="hold" grpId="0" nodeType="withEffect">
                                  <p:stCondLst>
                                    <p:cond delay="25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750" fill="hold"/>
                                        <p:tgtEl>
                                          <p:spTgt spid="34"/>
                                        </p:tgtEl>
                                        <p:attrNameLst>
                                          <p:attrName>ppt_x</p:attrName>
                                        </p:attrNameLst>
                                      </p:cBhvr>
                                      <p:tavLst>
                                        <p:tav tm="0">
                                          <p:val>
                                            <p:strVal val="#ppt_x"/>
                                          </p:val>
                                        </p:tav>
                                        <p:tav tm="100000">
                                          <p:val>
                                            <p:strVal val="#ppt_x"/>
                                          </p:val>
                                        </p:tav>
                                      </p:tavLst>
                                    </p:anim>
                                    <p:anim calcmode="lin" valueType="num">
                                      <p:cBhvr additive="base">
                                        <p:cTn id="50" dur="750" fill="hold"/>
                                        <p:tgtEl>
                                          <p:spTgt spid="34"/>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5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750" fill="hold"/>
                                        <p:tgtEl>
                                          <p:spTgt spid="35"/>
                                        </p:tgtEl>
                                        <p:attrNameLst>
                                          <p:attrName>ppt_x</p:attrName>
                                        </p:attrNameLst>
                                      </p:cBhvr>
                                      <p:tavLst>
                                        <p:tav tm="0">
                                          <p:val>
                                            <p:strVal val="#ppt_x"/>
                                          </p:val>
                                        </p:tav>
                                        <p:tav tm="100000">
                                          <p:val>
                                            <p:strVal val="#ppt_x"/>
                                          </p:val>
                                        </p:tav>
                                      </p:tavLst>
                                    </p:anim>
                                    <p:anim calcmode="lin" valueType="num">
                                      <p:cBhvr additive="base">
                                        <p:cTn id="54" dur="750" fill="hold"/>
                                        <p:tgtEl>
                                          <p:spTgt spid="35"/>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25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750" fill="hold"/>
                                        <p:tgtEl>
                                          <p:spTgt spid="36"/>
                                        </p:tgtEl>
                                        <p:attrNameLst>
                                          <p:attrName>ppt_x</p:attrName>
                                        </p:attrNameLst>
                                      </p:cBhvr>
                                      <p:tavLst>
                                        <p:tav tm="0">
                                          <p:val>
                                            <p:strVal val="#ppt_x"/>
                                          </p:val>
                                        </p:tav>
                                        <p:tav tm="100000">
                                          <p:val>
                                            <p:strVal val="#ppt_x"/>
                                          </p:val>
                                        </p:tav>
                                      </p:tavLst>
                                    </p:anim>
                                    <p:anim calcmode="lin" valueType="num">
                                      <p:cBhvr additive="base">
                                        <p:cTn id="58" dur="750" fill="hold"/>
                                        <p:tgtEl>
                                          <p:spTgt spid="36"/>
                                        </p:tgtEl>
                                        <p:attrNameLst>
                                          <p:attrName>ppt_y</p:attrName>
                                        </p:attrNameLst>
                                      </p:cBhvr>
                                      <p:tavLst>
                                        <p:tav tm="0">
                                          <p:val>
                                            <p:strVal val="1+#ppt_h/2"/>
                                          </p:val>
                                        </p:tav>
                                        <p:tav tm="100000">
                                          <p:val>
                                            <p:strVal val="#ppt_y"/>
                                          </p:val>
                                        </p:tav>
                                      </p:tavLst>
                                    </p:anim>
                                  </p:childTnLst>
                                </p:cTn>
                              </p:par>
                              <p:par>
                                <p:cTn id="59" presetID="2" presetClass="entr" presetSubtype="1" decel="100000" fill="hold" grpId="0" nodeType="withEffect">
                                  <p:stCondLst>
                                    <p:cond delay="250"/>
                                  </p:stCondLst>
                                  <p:childTnLst>
                                    <p:set>
                                      <p:cBhvr>
                                        <p:cTn id="60" dur="1" fill="hold">
                                          <p:stCondLst>
                                            <p:cond delay="0"/>
                                          </p:stCondLst>
                                        </p:cTn>
                                        <p:tgtEl>
                                          <p:spTgt spid="37">
                                            <p:txEl>
                                              <p:pRg st="0" end="0"/>
                                            </p:txEl>
                                          </p:spTgt>
                                        </p:tgtEl>
                                        <p:attrNameLst>
                                          <p:attrName>style.visibility</p:attrName>
                                        </p:attrNameLst>
                                      </p:cBhvr>
                                      <p:to>
                                        <p:strVal val="visible"/>
                                      </p:to>
                                    </p:set>
                                    <p:anim calcmode="lin" valueType="num">
                                      <p:cBhvr additive="base">
                                        <p:cTn id="61" dur="75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62" dur="750" fill="hold"/>
                                        <p:tgtEl>
                                          <p:spTgt spid="37">
                                            <p:txEl>
                                              <p:pRg st="0" end="0"/>
                                            </p:txEl>
                                          </p:spTgt>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0" nodeType="withEffect">
                                  <p:stCondLst>
                                    <p:cond delay="250"/>
                                  </p:stCondLst>
                                  <p:childTnLst>
                                    <p:set>
                                      <p:cBhvr>
                                        <p:cTn id="64" dur="1" fill="hold">
                                          <p:stCondLst>
                                            <p:cond delay="0"/>
                                          </p:stCondLst>
                                        </p:cTn>
                                        <p:tgtEl>
                                          <p:spTgt spid="38">
                                            <p:txEl>
                                              <p:pRg st="0" end="0"/>
                                            </p:txEl>
                                          </p:spTgt>
                                        </p:tgtEl>
                                        <p:attrNameLst>
                                          <p:attrName>style.visibility</p:attrName>
                                        </p:attrNameLst>
                                      </p:cBhvr>
                                      <p:to>
                                        <p:strVal val="visible"/>
                                      </p:to>
                                    </p:set>
                                    <p:anim calcmode="lin" valueType="num">
                                      <p:cBhvr additive="base">
                                        <p:cTn id="65"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6" dur="75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67" fill="hold">
                            <p:stCondLst>
                              <p:cond delay="2550"/>
                            </p:stCondLst>
                            <p:childTnLst>
                              <p:par>
                                <p:cTn id="68" presetID="22" presetClass="entr" presetSubtype="8"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wipe(left)">
                                      <p:cBhvr>
                                        <p:cTn id="70" dur="500"/>
                                        <p:tgtEl>
                                          <p:spTgt spid="39">
                                            <p:txEl>
                                              <p:pRg st="0" end="0"/>
                                            </p:txEl>
                                          </p:spTgt>
                                        </p:tgtEl>
                                      </p:cBhvr>
                                    </p:animEffect>
                                  </p:childTnLst>
                                </p:cTn>
                              </p:par>
                              <p:par>
                                <p:cTn id="71" presetID="22" presetClass="entr" presetSubtype="8" fill="hold" grpId="0" nodeType="withEffect">
                                  <p:stCondLst>
                                    <p:cond delay="100"/>
                                  </p:stCondLst>
                                  <p:childTnLst>
                                    <p:set>
                                      <p:cBhvr>
                                        <p:cTn id="72" dur="1" fill="hold">
                                          <p:stCondLst>
                                            <p:cond delay="0"/>
                                          </p:stCondLst>
                                        </p:cTn>
                                        <p:tgtEl>
                                          <p:spTgt spid="40">
                                            <p:txEl>
                                              <p:pRg st="0" end="0"/>
                                            </p:txEl>
                                          </p:spTgt>
                                        </p:tgtEl>
                                        <p:attrNameLst>
                                          <p:attrName>style.visibility</p:attrName>
                                        </p:attrNameLst>
                                      </p:cBhvr>
                                      <p:to>
                                        <p:strVal val="visible"/>
                                      </p:to>
                                    </p:set>
                                    <p:animEffect transition="in" filter="wipe(left)">
                                      <p:cBhvr>
                                        <p:cTn id="73" dur="500"/>
                                        <p:tgtEl>
                                          <p:spTgt spid="40">
                                            <p:txEl>
                                              <p:pRg st="0" end="0"/>
                                            </p:txEl>
                                          </p:spTgt>
                                        </p:tgtEl>
                                      </p:cBhvr>
                                    </p:animEffect>
                                  </p:childTnLst>
                                </p:cTn>
                              </p:par>
                              <p:par>
                                <p:cTn id="74" presetID="22" presetClass="entr" presetSubtype="8" fill="hold" grpId="0" nodeType="withEffect">
                                  <p:stCondLst>
                                    <p:cond delay="200"/>
                                  </p:stCondLst>
                                  <p:childTnLst>
                                    <p:set>
                                      <p:cBhvr>
                                        <p:cTn id="75" dur="1" fill="hold">
                                          <p:stCondLst>
                                            <p:cond delay="0"/>
                                          </p:stCondLst>
                                        </p:cTn>
                                        <p:tgtEl>
                                          <p:spTgt spid="41">
                                            <p:txEl>
                                              <p:pRg st="0" end="0"/>
                                            </p:txEl>
                                          </p:spTgt>
                                        </p:tgtEl>
                                        <p:attrNameLst>
                                          <p:attrName>style.visibility</p:attrName>
                                        </p:attrNameLst>
                                      </p:cBhvr>
                                      <p:to>
                                        <p:strVal val="visible"/>
                                      </p:to>
                                    </p:set>
                                    <p:animEffect transition="in" filter="wipe(left)">
                                      <p:cBhvr>
                                        <p:cTn id="76" dur="500"/>
                                        <p:tgtEl>
                                          <p:spTgt spid="41">
                                            <p:txEl>
                                              <p:pRg st="0" end="0"/>
                                            </p:txEl>
                                          </p:spTgt>
                                        </p:tgtEl>
                                      </p:cBhvr>
                                    </p:animEffect>
                                  </p:childTnLst>
                                </p:cTn>
                              </p:par>
                              <p:par>
                                <p:cTn id="77" presetID="22" presetClass="entr" presetSubtype="8" fill="hold" grpId="0" nodeType="withEffect">
                                  <p:stCondLst>
                                    <p:cond delay="300"/>
                                  </p:stCondLst>
                                  <p:childTnLst>
                                    <p:set>
                                      <p:cBhvr>
                                        <p:cTn id="78" dur="1" fill="hold">
                                          <p:stCondLst>
                                            <p:cond delay="0"/>
                                          </p:stCondLst>
                                        </p:cTn>
                                        <p:tgtEl>
                                          <p:spTgt spid="42">
                                            <p:txEl>
                                              <p:pRg st="0" end="0"/>
                                            </p:txEl>
                                          </p:spTgt>
                                        </p:tgtEl>
                                        <p:attrNameLst>
                                          <p:attrName>style.visibility</p:attrName>
                                        </p:attrNameLst>
                                      </p:cBhvr>
                                      <p:to>
                                        <p:strVal val="visible"/>
                                      </p:to>
                                    </p:set>
                                    <p:animEffect transition="in" filter="wipe(left)">
                                      <p:cBhvr>
                                        <p:cTn id="79" dur="500"/>
                                        <p:tgtEl>
                                          <p:spTgt spid="42">
                                            <p:txEl>
                                              <p:pRg st="0" end="0"/>
                                            </p:txEl>
                                          </p:spTgt>
                                        </p:tgtEl>
                                      </p:cBhvr>
                                    </p:animEffect>
                                  </p:childTnLst>
                                </p:cTn>
                              </p:par>
                            </p:childTnLst>
                          </p:cTn>
                        </p:par>
                        <p:par>
                          <p:cTn id="80" fill="hold">
                            <p:stCondLst>
                              <p:cond delay="3350"/>
                            </p:stCondLst>
                            <p:childTnLst>
                              <p:par>
                                <p:cTn id="81" presetID="2" presetClass="entr" presetSubtype="1" decel="100000" fill="hold" grpId="0" nodeType="afterEffect">
                                  <p:stCondLst>
                                    <p:cond delay="25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750" fill="hold"/>
                                        <p:tgtEl>
                                          <p:spTgt spid="43"/>
                                        </p:tgtEl>
                                        <p:attrNameLst>
                                          <p:attrName>ppt_x</p:attrName>
                                        </p:attrNameLst>
                                      </p:cBhvr>
                                      <p:tavLst>
                                        <p:tav tm="0">
                                          <p:val>
                                            <p:strVal val="#ppt_x"/>
                                          </p:val>
                                        </p:tav>
                                        <p:tav tm="100000">
                                          <p:val>
                                            <p:strVal val="#ppt_x"/>
                                          </p:val>
                                        </p:tav>
                                      </p:tavLst>
                                    </p:anim>
                                    <p:anim calcmode="lin" valueType="num">
                                      <p:cBhvr additive="base">
                                        <p:cTn id="84" dur="750" fill="hold"/>
                                        <p:tgtEl>
                                          <p:spTgt spid="43"/>
                                        </p:tgtEl>
                                        <p:attrNameLst>
                                          <p:attrName>ppt_y</p:attrName>
                                        </p:attrNameLst>
                                      </p:cBhvr>
                                      <p:tavLst>
                                        <p:tav tm="0">
                                          <p:val>
                                            <p:strVal val="0-#ppt_h/2"/>
                                          </p:val>
                                        </p:tav>
                                        <p:tav tm="100000">
                                          <p:val>
                                            <p:strVal val="#ppt_y"/>
                                          </p:val>
                                        </p:tav>
                                      </p:tavLst>
                                    </p:anim>
                                  </p:childTnLst>
                                </p:cTn>
                              </p:par>
                              <p:par>
                                <p:cTn id="85" presetID="2" presetClass="entr" presetSubtype="1" decel="100000" fill="hold" grpId="0" nodeType="withEffect">
                                  <p:stCondLst>
                                    <p:cond delay="25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750" fill="hold"/>
                                        <p:tgtEl>
                                          <p:spTgt spid="44"/>
                                        </p:tgtEl>
                                        <p:attrNameLst>
                                          <p:attrName>ppt_x</p:attrName>
                                        </p:attrNameLst>
                                      </p:cBhvr>
                                      <p:tavLst>
                                        <p:tav tm="0">
                                          <p:val>
                                            <p:strVal val="#ppt_x"/>
                                          </p:val>
                                        </p:tav>
                                        <p:tav tm="100000">
                                          <p:val>
                                            <p:strVal val="#ppt_x"/>
                                          </p:val>
                                        </p:tav>
                                      </p:tavLst>
                                    </p:anim>
                                    <p:anim calcmode="lin" valueType="num">
                                      <p:cBhvr additive="base">
                                        <p:cTn id="88" dur="750" fill="hold"/>
                                        <p:tgtEl>
                                          <p:spTgt spid="44"/>
                                        </p:tgtEl>
                                        <p:attrNameLst>
                                          <p:attrName>ppt_y</p:attrName>
                                        </p:attrNameLst>
                                      </p:cBhvr>
                                      <p:tavLst>
                                        <p:tav tm="0">
                                          <p:val>
                                            <p:strVal val="0-#ppt_h/2"/>
                                          </p:val>
                                        </p:tav>
                                        <p:tav tm="100000">
                                          <p:val>
                                            <p:strVal val="#ppt_y"/>
                                          </p:val>
                                        </p:tav>
                                      </p:tavLst>
                                    </p:anim>
                                  </p:childTnLst>
                                </p:cTn>
                              </p:par>
                              <p:par>
                                <p:cTn id="89" presetID="2" presetClass="entr" presetSubtype="1" decel="100000" fill="hold" grpId="0" nodeType="withEffect">
                                  <p:stCondLst>
                                    <p:cond delay="25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750" fill="hold"/>
                                        <p:tgtEl>
                                          <p:spTgt spid="45"/>
                                        </p:tgtEl>
                                        <p:attrNameLst>
                                          <p:attrName>ppt_x</p:attrName>
                                        </p:attrNameLst>
                                      </p:cBhvr>
                                      <p:tavLst>
                                        <p:tav tm="0">
                                          <p:val>
                                            <p:strVal val="#ppt_x"/>
                                          </p:val>
                                        </p:tav>
                                        <p:tav tm="100000">
                                          <p:val>
                                            <p:strVal val="#ppt_x"/>
                                          </p:val>
                                        </p:tav>
                                      </p:tavLst>
                                    </p:anim>
                                    <p:anim calcmode="lin" valueType="num">
                                      <p:cBhvr additive="base">
                                        <p:cTn id="92" dur="750" fill="hold"/>
                                        <p:tgtEl>
                                          <p:spTgt spid="45"/>
                                        </p:tgtEl>
                                        <p:attrNameLst>
                                          <p:attrName>ppt_y</p:attrName>
                                        </p:attrNameLst>
                                      </p:cBhvr>
                                      <p:tavLst>
                                        <p:tav tm="0">
                                          <p:val>
                                            <p:strVal val="0-#ppt_h/2"/>
                                          </p:val>
                                        </p:tav>
                                        <p:tav tm="100000">
                                          <p:val>
                                            <p:strVal val="#ppt_y"/>
                                          </p:val>
                                        </p:tav>
                                      </p:tavLst>
                                    </p:anim>
                                  </p:childTnLst>
                                </p:cTn>
                              </p:par>
                              <p:par>
                                <p:cTn id="93" presetID="2" presetClass="entr" presetSubtype="4" decel="100000" fill="hold" grpId="0" nodeType="withEffect">
                                  <p:stCondLst>
                                    <p:cond delay="250"/>
                                  </p:stCondLst>
                                  <p:childTnLst>
                                    <p:set>
                                      <p:cBhvr>
                                        <p:cTn id="94" dur="1" fill="hold">
                                          <p:stCondLst>
                                            <p:cond delay="0"/>
                                          </p:stCondLst>
                                        </p:cTn>
                                        <p:tgtEl>
                                          <p:spTgt spid="46"/>
                                        </p:tgtEl>
                                        <p:attrNameLst>
                                          <p:attrName>style.visibility</p:attrName>
                                        </p:attrNameLst>
                                      </p:cBhvr>
                                      <p:to>
                                        <p:strVal val="visible"/>
                                      </p:to>
                                    </p:set>
                                    <p:anim calcmode="lin" valueType="num">
                                      <p:cBhvr additive="base">
                                        <p:cTn id="95" dur="750" fill="hold"/>
                                        <p:tgtEl>
                                          <p:spTgt spid="46"/>
                                        </p:tgtEl>
                                        <p:attrNameLst>
                                          <p:attrName>ppt_x</p:attrName>
                                        </p:attrNameLst>
                                      </p:cBhvr>
                                      <p:tavLst>
                                        <p:tav tm="0">
                                          <p:val>
                                            <p:strVal val="#ppt_x"/>
                                          </p:val>
                                        </p:tav>
                                        <p:tav tm="100000">
                                          <p:val>
                                            <p:strVal val="#ppt_x"/>
                                          </p:val>
                                        </p:tav>
                                      </p:tavLst>
                                    </p:anim>
                                    <p:anim calcmode="lin" valueType="num">
                                      <p:cBhvr additive="base">
                                        <p:cTn id="96" dur="750" fill="hold"/>
                                        <p:tgtEl>
                                          <p:spTgt spid="46"/>
                                        </p:tgtEl>
                                        <p:attrNameLst>
                                          <p:attrName>ppt_y</p:attrName>
                                        </p:attrNameLst>
                                      </p:cBhvr>
                                      <p:tavLst>
                                        <p:tav tm="0">
                                          <p:val>
                                            <p:strVal val="1+#ppt_h/2"/>
                                          </p:val>
                                        </p:tav>
                                        <p:tav tm="100000">
                                          <p:val>
                                            <p:strVal val="#ppt_y"/>
                                          </p:val>
                                        </p:tav>
                                      </p:tavLst>
                                    </p:anim>
                                  </p:childTnLst>
                                </p:cTn>
                              </p:par>
                              <p:par>
                                <p:cTn id="97" presetID="2" presetClass="entr" presetSubtype="1" decel="100000" fill="hold" grpId="0" nodeType="withEffect">
                                  <p:stCondLst>
                                    <p:cond delay="250"/>
                                  </p:stCondLst>
                                  <p:childTnLst>
                                    <p:set>
                                      <p:cBhvr>
                                        <p:cTn id="98" dur="1" fill="hold">
                                          <p:stCondLst>
                                            <p:cond delay="0"/>
                                          </p:stCondLst>
                                        </p:cTn>
                                        <p:tgtEl>
                                          <p:spTgt spid="47">
                                            <p:txEl>
                                              <p:pRg st="0" end="0"/>
                                            </p:txEl>
                                          </p:spTgt>
                                        </p:tgtEl>
                                        <p:attrNameLst>
                                          <p:attrName>style.visibility</p:attrName>
                                        </p:attrNameLst>
                                      </p:cBhvr>
                                      <p:to>
                                        <p:strVal val="visible"/>
                                      </p:to>
                                    </p:set>
                                    <p:anim calcmode="lin" valueType="num">
                                      <p:cBhvr additive="base">
                                        <p:cTn id="99"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00" dur="750" fill="hold"/>
                                        <p:tgtEl>
                                          <p:spTgt spid="47">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250"/>
                                  </p:stCondLst>
                                  <p:childTnLst>
                                    <p:set>
                                      <p:cBhvr>
                                        <p:cTn id="102" dur="1" fill="hold">
                                          <p:stCondLst>
                                            <p:cond delay="0"/>
                                          </p:stCondLst>
                                        </p:cTn>
                                        <p:tgtEl>
                                          <p:spTgt spid="48">
                                            <p:txEl>
                                              <p:pRg st="0" end="0"/>
                                            </p:txEl>
                                          </p:spTgt>
                                        </p:tgtEl>
                                        <p:attrNameLst>
                                          <p:attrName>style.visibility</p:attrName>
                                        </p:attrNameLst>
                                      </p:cBhvr>
                                      <p:to>
                                        <p:strVal val="visible"/>
                                      </p:to>
                                    </p:set>
                                    <p:anim calcmode="lin" valueType="num">
                                      <p:cBhvr additive="base">
                                        <p:cTn id="103"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4" dur="750" fill="hold"/>
                                        <p:tgtEl>
                                          <p:spTgt spid="48">
                                            <p:txEl>
                                              <p:pRg st="0" end="0"/>
                                            </p:txEl>
                                          </p:spTgt>
                                        </p:tgtEl>
                                        <p:attrNameLst>
                                          <p:attrName>ppt_y</p:attrName>
                                        </p:attrNameLst>
                                      </p:cBhvr>
                                      <p:tavLst>
                                        <p:tav tm="0">
                                          <p:val>
                                            <p:strVal val="0-#ppt_h/2"/>
                                          </p:val>
                                        </p:tav>
                                        <p:tav tm="100000">
                                          <p:val>
                                            <p:strVal val="#ppt_y"/>
                                          </p:val>
                                        </p:tav>
                                      </p:tavLst>
                                    </p:anim>
                                  </p:childTnLst>
                                </p:cTn>
                              </p:par>
                            </p:childTnLst>
                          </p:cTn>
                        </p:par>
                        <p:par>
                          <p:cTn id="105" fill="hold">
                            <p:stCondLst>
                              <p:cond delay="4350"/>
                            </p:stCondLst>
                            <p:childTnLst>
                              <p:par>
                                <p:cTn id="106" presetID="22" presetClass="entr" presetSubtype="8" fill="hold" grpId="0" nodeType="afterEffect">
                                  <p:stCondLst>
                                    <p:cond delay="0"/>
                                  </p:stCondLst>
                                  <p:childTnLst>
                                    <p:set>
                                      <p:cBhvr>
                                        <p:cTn id="107" dur="1" fill="hold">
                                          <p:stCondLst>
                                            <p:cond delay="0"/>
                                          </p:stCondLst>
                                        </p:cTn>
                                        <p:tgtEl>
                                          <p:spTgt spid="49">
                                            <p:txEl>
                                              <p:pRg st="0" end="0"/>
                                            </p:txEl>
                                          </p:spTgt>
                                        </p:tgtEl>
                                        <p:attrNameLst>
                                          <p:attrName>style.visibility</p:attrName>
                                        </p:attrNameLst>
                                      </p:cBhvr>
                                      <p:to>
                                        <p:strVal val="visible"/>
                                      </p:to>
                                    </p:set>
                                    <p:animEffect transition="in" filter="wipe(left)">
                                      <p:cBhvr>
                                        <p:cTn id="108" dur="500"/>
                                        <p:tgtEl>
                                          <p:spTgt spid="49">
                                            <p:txEl>
                                              <p:pRg st="0" end="0"/>
                                            </p:txEl>
                                          </p:spTgt>
                                        </p:tgtEl>
                                      </p:cBhvr>
                                    </p:animEffect>
                                  </p:childTnLst>
                                </p:cTn>
                              </p:par>
                              <p:par>
                                <p:cTn id="109" presetID="22" presetClass="entr" presetSubtype="8" fill="hold" grpId="0" nodeType="withEffect">
                                  <p:stCondLst>
                                    <p:cond delay="100"/>
                                  </p:stCondLst>
                                  <p:childTnLst>
                                    <p:set>
                                      <p:cBhvr>
                                        <p:cTn id="110" dur="1" fill="hold">
                                          <p:stCondLst>
                                            <p:cond delay="0"/>
                                          </p:stCondLst>
                                        </p:cTn>
                                        <p:tgtEl>
                                          <p:spTgt spid="50">
                                            <p:txEl>
                                              <p:pRg st="0" end="0"/>
                                            </p:txEl>
                                          </p:spTgt>
                                        </p:tgtEl>
                                        <p:attrNameLst>
                                          <p:attrName>style.visibility</p:attrName>
                                        </p:attrNameLst>
                                      </p:cBhvr>
                                      <p:to>
                                        <p:strVal val="visible"/>
                                      </p:to>
                                    </p:set>
                                    <p:animEffect transition="in" filter="wipe(left)">
                                      <p:cBhvr>
                                        <p:cTn id="111" dur="500"/>
                                        <p:tgtEl>
                                          <p:spTgt spid="50">
                                            <p:txEl>
                                              <p:pRg st="0" end="0"/>
                                            </p:txEl>
                                          </p:spTgt>
                                        </p:tgtEl>
                                      </p:cBhvr>
                                    </p:animEffect>
                                  </p:childTnLst>
                                </p:cTn>
                              </p:par>
                              <p:par>
                                <p:cTn id="112" presetID="22" presetClass="entr" presetSubtype="8" fill="hold" grpId="0" nodeType="withEffect">
                                  <p:stCondLst>
                                    <p:cond delay="200"/>
                                  </p:stCondLst>
                                  <p:childTnLst>
                                    <p:set>
                                      <p:cBhvr>
                                        <p:cTn id="113" dur="1" fill="hold">
                                          <p:stCondLst>
                                            <p:cond delay="0"/>
                                          </p:stCondLst>
                                        </p:cTn>
                                        <p:tgtEl>
                                          <p:spTgt spid="51">
                                            <p:txEl>
                                              <p:pRg st="0" end="0"/>
                                            </p:txEl>
                                          </p:spTgt>
                                        </p:tgtEl>
                                        <p:attrNameLst>
                                          <p:attrName>style.visibility</p:attrName>
                                        </p:attrNameLst>
                                      </p:cBhvr>
                                      <p:to>
                                        <p:strVal val="visible"/>
                                      </p:to>
                                    </p:set>
                                    <p:animEffect transition="in" filter="wipe(left)">
                                      <p:cBhvr>
                                        <p:cTn id="114" dur="500"/>
                                        <p:tgtEl>
                                          <p:spTgt spid="51">
                                            <p:txEl>
                                              <p:pRg st="0" end="0"/>
                                            </p:txEl>
                                          </p:spTgt>
                                        </p:tgtEl>
                                      </p:cBhvr>
                                    </p:animEffect>
                                  </p:childTnLst>
                                </p:cTn>
                              </p:par>
                              <p:par>
                                <p:cTn id="115" presetID="22" presetClass="entr" presetSubtype="8" fill="hold" grpId="0" nodeType="withEffect">
                                  <p:stCondLst>
                                    <p:cond delay="300"/>
                                  </p:stCondLst>
                                  <p:childTnLst>
                                    <p:set>
                                      <p:cBhvr>
                                        <p:cTn id="116" dur="1" fill="hold">
                                          <p:stCondLst>
                                            <p:cond delay="0"/>
                                          </p:stCondLst>
                                        </p:cTn>
                                        <p:tgtEl>
                                          <p:spTgt spid="52">
                                            <p:txEl>
                                              <p:pRg st="0" end="0"/>
                                            </p:txEl>
                                          </p:spTgt>
                                        </p:tgtEl>
                                        <p:attrNameLst>
                                          <p:attrName>style.visibility</p:attrName>
                                        </p:attrNameLst>
                                      </p:cBhvr>
                                      <p:to>
                                        <p:strVal val="visible"/>
                                      </p:to>
                                    </p:set>
                                    <p:animEffect transition="in" filter="wipe(left)">
                                      <p:cBhvr>
                                        <p:cTn id="117" dur="500"/>
                                        <p:tgtEl>
                                          <p:spTgt spid="52">
                                            <p:txEl>
                                              <p:pRg st="0" end="0"/>
                                            </p:txEl>
                                          </p:spTgt>
                                        </p:tgtEl>
                                      </p:cBhvr>
                                    </p:animEffect>
                                  </p:childTnLst>
                                </p:cTn>
                              </p:par>
                            </p:childTnLst>
                          </p:cTn>
                        </p:par>
                        <p:par>
                          <p:cTn id="118" fill="hold">
                            <p:stCondLst>
                              <p:cond delay="5150"/>
                            </p:stCondLst>
                            <p:childTnLst>
                              <p:par>
                                <p:cTn id="119" presetID="22" presetClass="entr" presetSubtype="8" fill="hold" grpId="0" nodeType="after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wipe(left)">
                                      <p:cBhvr>
                                        <p:cTn id="1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5" grpId="0" animBg="1"/>
      <p:bldP spid="26" grpId="0" animBg="1"/>
      <p:bldP spid="27" grpId="0" animBg="1"/>
      <p:bldP spid="28" grpId="0" animBg="1"/>
      <p:bldP spid="29" grpId="0" build="p">
        <p:tmplLst>
          <p:tmpl lvl="1">
            <p:tnLst>
              <p:par>
                <p:cTn presetID="2" presetClass="entr" presetSubtype="1"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1"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0-#ppt_h/2"/>
                          </p:val>
                        </p:tav>
                        <p:tav tm="100000">
                          <p:val>
                            <p:strVal val="#ppt_y"/>
                          </p:val>
                        </p:tav>
                      </p:tavLst>
                    </p:anim>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30" grpId="0" build="p">
        <p:tmplLst>
          <p:tmpl lvl="1">
            <p:tnLst>
              <p:par>
                <p:cTn presetID="22" presetClass="entr" presetSubtype="8"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withEffect">
                  <p:stCondLst>
                    <p:cond delay="30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animBg="1"/>
      <p:bldP spid="35" grpId="0" animBg="1"/>
      <p:bldP spid="36" grpId="0" animBg="1"/>
      <p:bldP spid="37" grpId="0" build="p">
        <p:tmplLst>
          <p:tmpl lvl="1">
            <p:tnLst>
              <p:par>
                <p:cTn presetID="2" presetClass="entr" presetSubtype="1"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1" de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2" presetClass="entr" presetSubtype="8"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build="p">
        <p:tmplLst>
          <p:tmpl lvl="1">
            <p:tnLst>
              <p:par>
                <p:cTn presetID="22" presetClass="entr" presetSubtype="8"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2" presetClass="entr" presetSubtype="8" fill="hold" nodeType="withEffect">
                  <p:stCondLst>
                    <p:cond delay="3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animBg="1"/>
      <p:bldP spid="44" grpId="0" animBg="1"/>
      <p:bldP spid="45" grpId="0" animBg="1"/>
      <p:bldP spid="46" grpId="0" animBg="1"/>
      <p:bldP spid="47" grpId="0" build="p">
        <p:tmplLst>
          <p:tmpl lvl="1">
            <p:tnLst>
              <p:par>
                <p:cTn presetID="2" presetClass="entr" presetSubtype="1"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0-#ppt_h/2"/>
                          </p:val>
                        </p:tav>
                        <p:tav tm="100000">
                          <p:val>
                            <p:strVal val="#ppt_y"/>
                          </p:val>
                        </p:tav>
                      </p:tavLst>
                    </p:anim>
                  </p:childTnLst>
                </p:cTn>
              </p:par>
            </p:tnLst>
          </p:tmpl>
        </p:tmplLst>
      </p:bldP>
      <p:bldP spid="48" grpId="0" build="p">
        <p:tmplLst>
          <p:tmpl lvl="1">
            <p:tnLst>
              <p:par>
                <p:cTn presetID="2" presetClass="entr" presetSubtype="1" decel="10000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ppt_x"/>
                          </p:val>
                        </p:tav>
                        <p:tav tm="100000">
                          <p:val>
                            <p:strVal val="#ppt_x"/>
                          </p:val>
                        </p:tav>
                      </p:tavLst>
                    </p:anim>
                    <p:anim calcmode="lin" valueType="num">
                      <p:cBhvr additive="base">
                        <p:cTn dur="750" fill="hold"/>
                        <p:tgtEl>
                          <p:spTgt spid="48"/>
                        </p:tgtEl>
                        <p:attrNameLst>
                          <p:attrName>ppt_y</p:attrName>
                        </p:attrNameLst>
                      </p:cBhvr>
                      <p:tavLst>
                        <p:tav tm="0">
                          <p:val>
                            <p:strVal val="0-#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build="p">
        <p:tmplLst>
          <p:tmpl lvl="1">
            <p:tnLst>
              <p:par>
                <p:cTn presetID="22" presetClass="entr" presetSubtype="8"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2" presetClass="entr" presetSubtype="8" fill="hold" nodeType="withEffect">
                  <p:stCondLst>
                    <p:cond delay="3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Lst>
  </p:timing>
  <p:extLst>
    <p:ext uri="{DCECCB84-F9BA-43D5-87BE-67443E8EF086}">
      <p15:sldGuideLst xmlns:p15="http://schemas.microsoft.com/office/powerpoint/2012/main" xmlns="">
        <p15:guide id="1" orient="horz" pos="3239" userDrawn="1">
          <p15:clr>
            <a:srgbClr val="FBAE40"/>
          </p15:clr>
        </p15:guide>
        <p15:guide id="2" pos="576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Comparison Tabl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p:ph type="body" sz="quarter" idx="30"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25" name="正方形/長方形 24"/>
          <p:cNvSpPr/>
          <p:nvPr userDrawn="1"/>
        </p:nvSpPr>
        <p:spPr>
          <a:xfrm>
            <a:off x="950791" y="2500074"/>
            <a:ext cx="3867394" cy="6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userDrawn="1"/>
        </p:nvSpPr>
        <p:spPr>
          <a:xfrm>
            <a:off x="950791" y="3138994"/>
            <a:ext cx="3867394" cy="12699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a:off x="950791" y="4379126"/>
            <a:ext cx="3867394" cy="28054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950791" y="7191719"/>
            <a:ext cx="3867394" cy="246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18"/>
          <p:cNvSpPr>
            <a:spLocks noGrp="1"/>
          </p:cNvSpPr>
          <p:nvPr>
            <p:ph type="body" sz="quarter" idx="31" hasCustomPrompt="1"/>
          </p:nvPr>
        </p:nvSpPr>
        <p:spPr>
          <a:xfrm>
            <a:off x="950791" y="3143689"/>
            <a:ext cx="3867394"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6" name="テキスト プレースホルダー 18"/>
          <p:cNvSpPr>
            <a:spLocks noGrp="1"/>
          </p:cNvSpPr>
          <p:nvPr>
            <p:ph type="body" sz="quarter" idx="13" hasCustomPrompt="1"/>
          </p:nvPr>
        </p:nvSpPr>
        <p:spPr>
          <a:xfrm>
            <a:off x="950791" y="2504769"/>
            <a:ext cx="3867394"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7" name="テキスト プレースホルダー 18"/>
          <p:cNvSpPr>
            <a:spLocks noGrp="1"/>
          </p:cNvSpPr>
          <p:nvPr>
            <p:ph type="body" sz="quarter" idx="14" hasCustomPrompt="1"/>
          </p:nvPr>
        </p:nvSpPr>
        <p:spPr>
          <a:xfrm>
            <a:off x="950791" y="4544428"/>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30" name="テキスト プレースホルダー 18"/>
          <p:cNvSpPr>
            <a:spLocks noGrp="1"/>
          </p:cNvSpPr>
          <p:nvPr>
            <p:ph type="body" sz="quarter" idx="32" hasCustomPrompt="1"/>
          </p:nvPr>
        </p:nvSpPr>
        <p:spPr>
          <a:xfrm>
            <a:off x="950791" y="5181775"/>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31" name="テキスト プレースホルダー 18"/>
          <p:cNvSpPr>
            <a:spLocks noGrp="1"/>
          </p:cNvSpPr>
          <p:nvPr>
            <p:ph type="body" sz="quarter" idx="33" hasCustomPrompt="1"/>
          </p:nvPr>
        </p:nvSpPr>
        <p:spPr>
          <a:xfrm>
            <a:off x="950791" y="5819122"/>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32" name="テキスト プレースホルダー 18"/>
          <p:cNvSpPr>
            <a:spLocks noGrp="1"/>
          </p:cNvSpPr>
          <p:nvPr>
            <p:ph type="body" sz="quarter" idx="34" hasCustomPrompt="1"/>
          </p:nvPr>
        </p:nvSpPr>
        <p:spPr>
          <a:xfrm>
            <a:off x="950791" y="6456470"/>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33" name="正方形/長方形 32"/>
          <p:cNvSpPr/>
          <p:nvPr userDrawn="1"/>
        </p:nvSpPr>
        <p:spPr>
          <a:xfrm>
            <a:off x="5125916" y="2496502"/>
            <a:ext cx="3867394" cy="6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userDrawn="1"/>
        </p:nvSpPr>
        <p:spPr>
          <a:xfrm>
            <a:off x="5125916" y="3135422"/>
            <a:ext cx="3867394" cy="12699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5125916" y="4375554"/>
            <a:ext cx="3867394" cy="2805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5125916" y="7188147"/>
            <a:ext cx="3867394" cy="246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18"/>
          <p:cNvSpPr>
            <a:spLocks noGrp="1"/>
          </p:cNvSpPr>
          <p:nvPr>
            <p:ph type="body" sz="quarter" idx="35" hasCustomPrompt="1"/>
          </p:nvPr>
        </p:nvSpPr>
        <p:spPr>
          <a:xfrm>
            <a:off x="5125916" y="3140117"/>
            <a:ext cx="3867394"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38" name="テキスト プレースホルダー 18"/>
          <p:cNvSpPr>
            <a:spLocks noGrp="1"/>
          </p:cNvSpPr>
          <p:nvPr>
            <p:ph type="body" sz="quarter" idx="36" hasCustomPrompt="1"/>
          </p:nvPr>
        </p:nvSpPr>
        <p:spPr>
          <a:xfrm>
            <a:off x="5125916" y="2501197"/>
            <a:ext cx="3867394"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39" name="テキスト プレースホルダー 18"/>
          <p:cNvSpPr>
            <a:spLocks noGrp="1"/>
          </p:cNvSpPr>
          <p:nvPr>
            <p:ph type="body" sz="quarter" idx="37" hasCustomPrompt="1"/>
          </p:nvPr>
        </p:nvSpPr>
        <p:spPr>
          <a:xfrm>
            <a:off x="5125916" y="4540856"/>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40" name="テキスト プレースホルダー 18"/>
          <p:cNvSpPr>
            <a:spLocks noGrp="1"/>
          </p:cNvSpPr>
          <p:nvPr>
            <p:ph type="body" sz="quarter" idx="38" hasCustomPrompt="1"/>
          </p:nvPr>
        </p:nvSpPr>
        <p:spPr>
          <a:xfrm>
            <a:off x="5125916" y="5178203"/>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41" name="テキスト プレースホルダー 18"/>
          <p:cNvSpPr>
            <a:spLocks noGrp="1"/>
          </p:cNvSpPr>
          <p:nvPr>
            <p:ph type="body" sz="quarter" idx="39" hasCustomPrompt="1"/>
          </p:nvPr>
        </p:nvSpPr>
        <p:spPr>
          <a:xfrm>
            <a:off x="5125916" y="5815550"/>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42" name="テキスト プレースホルダー 18"/>
          <p:cNvSpPr>
            <a:spLocks noGrp="1"/>
          </p:cNvSpPr>
          <p:nvPr>
            <p:ph type="body" sz="quarter" idx="40" hasCustomPrompt="1"/>
          </p:nvPr>
        </p:nvSpPr>
        <p:spPr>
          <a:xfrm>
            <a:off x="5125916" y="6452898"/>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43" name="正方形/長方形 42"/>
          <p:cNvSpPr/>
          <p:nvPr userDrawn="1"/>
        </p:nvSpPr>
        <p:spPr>
          <a:xfrm>
            <a:off x="9301041" y="2492882"/>
            <a:ext cx="3867394" cy="6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a:off x="9301041" y="3131802"/>
            <a:ext cx="3867394" cy="12699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正方形/長方形 44"/>
          <p:cNvSpPr/>
          <p:nvPr userDrawn="1"/>
        </p:nvSpPr>
        <p:spPr>
          <a:xfrm>
            <a:off x="9301041" y="4371934"/>
            <a:ext cx="3867394" cy="28054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userDrawn="1"/>
        </p:nvSpPr>
        <p:spPr>
          <a:xfrm>
            <a:off x="9301041" y="7184527"/>
            <a:ext cx="3867394" cy="2461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プレースホルダー 18"/>
          <p:cNvSpPr>
            <a:spLocks noGrp="1"/>
          </p:cNvSpPr>
          <p:nvPr>
            <p:ph type="body" sz="quarter" idx="41" hasCustomPrompt="1"/>
          </p:nvPr>
        </p:nvSpPr>
        <p:spPr>
          <a:xfrm>
            <a:off x="9301041" y="3136497"/>
            <a:ext cx="3867394"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48" name="テキスト プレースホルダー 18"/>
          <p:cNvSpPr>
            <a:spLocks noGrp="1"/>
          </p:cNvSpPr>
          <p:nvPr>
            <p:ph type="body" sz="quarter" idx="42" hasCustomPrompt="1"/>
          </p:nvPr>
        </p:nvSpPr>
        <p:spPr>
          <a:xfrm>
            <a:off x="9301041" y="2497577"/>
            <a:ext cx="3867394"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49" name="テキスト プレースホルダー 18"/>
          <p:cNvSpPr>
            <a:spLocks noGrp="1"/>
          </p:cNvSpPr>
          <p:nvPr>
            <p:ph type="body" sz="quarter" idx="43" hasCustomPrompt="1"/>
          </p:nvPr>
        </p:nvSpPr>
        <p:spPr>
          <a:xfrm>
            <a:off x="9301041" y="4537236"/>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50" name="テキスト プレースホルダー 18"/>
          <p:cNvSpPr>
            <a:spLocks noGrp="1"/>
          </p:cNvSpPr>
          <p:nvPr>
            <p:ph type="body" sz="quarter" idx="44" hasCustomPrompt="1"/>
          </p:nvPr>
        </p:nvSpPr>
        <p:spPr>
          <a:xfrm>
            <a:off x="9301041" y="5174583"/>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51" name="テキスト プレースホルダー 18"/>
          <p:cNvSpPr>
            <a:spLocks noGrp="1"/>
          </p:cNvSpPr>
          <p:nvPr>
            <p:ph type="body" sz="quarter" idx="45" hasCustomPrompt="1"/>
          </p:nvPr>
        </p:nvSpPr>
        <p:spPr>
          <a:xfrm>
            <a:off x="9301041" y="5811930"/>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52" name="テキスト プレースホルダー 18"/>
          <p:cNvSpPr>
            <a:spLocks noGrp="1"/>
          </p:cNvSpPr>
          <p:nvPr>
            <p:ph type="body" sz="quarter" idx="46" hasCustomPrompt="1"/>
          </p:nvPr>
        </p:nvSpPr>
        <p:spPr>
          <a:xfrm>
            <a:off x="9301041" y="6449278"/>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53" name="正方形/長方形 52"/>
          <p:cNvSpPr/>
          <p:nvPr userDrawn="1"/>
        </p:nvSpPr>
        <p:spPr>
          <a:xfrm>
            <a:off x="13476166" y="2497577"/>
            <a:ext cx="3867394" cy="6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userDrawn="1"/>
        </p:nvSpPr>
        <p:spPr>
          <a:xfrm>
            <a:off x="13476166" y="3136497"/>
            <a:ext cx="3867394" cy="12699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55" name="正方形/長方形 54"/>
          <p:cNvSpPr/>
          <p:nvPr userDrawn="1"/>
        </p:nvSpPr>
        <p:spPr>
          <a:xfrm>
            <a:off x="13476166" y="4376629"/>
            <a:ext cx="3867394" cy="28054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userDrawn="1"/>
        </p:nvSpPr>
        <p:spPr>
          <a:xfrm>
            <a:off x="13476166" y="7189222"/>
            <a:ext cx="3867394" cy="2461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プレースホルダー 18"/>
          <p:cNvSpPr>
            <a:spLocks noGrp="1"/>
          </p:cNvSpPr>
          <p:nvPr>
            <p:ph type="body" sz="quarter" idx="47" hasCustomPrompt="1"/>
          </p:nvPr>
        </p:nvSpPr>
        <p:spPr>
          <a:xfrm>
            <a:off x="13476166" y="3141192"/>
            <a:ext cx="3867394"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58" name="テキスト プレースホルダー 18"/>
          <p:cNvSpPr>
            <a:spLocks noGrp="1"/>
          </p:cNvSpPr>
          <p:nvPr>
            <p:ph type="body" sz="quarter" idx="48" hasCustomPrompt="1"/>
          </p:nvPr>
        </p:nvSpPr>
        <p:spPr>
          <a:xfrm>
            <a:off x="13476166" y="2502272"/>
            <a:ext cx="3867394"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59" name="テキスト プレースホルダー 18"/>
          <p:cNvSpPr>
            <a:spLocks noGrp="1"/>
          </p:cNvSpPr>
          <p:nvPr>
            <p:ph type="body" sz="quarter" idx="49" hasCustomPrompt="1"/>
          </p:nvPr>
        </p:nvSpPr>
        <p:spPr>
          <a:xfrm>
            <a:off x="13476166" y="4541931"/>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60" name="テキスト プレースホルダー 18"/>
          <p:cNvSpPr>
            <a:spLocks noGrp="1"/>
          </p:cNvSpPr>
          <p:nvPr>
            <p:ph type="body" sz="quarter" idx="50" hasCustomPrompt="1"/>
          </p:nvPr>
        </p:nvSpPr>
        <p:spPr>
          <a:xfrm>
            <a:off x="13476166" y="5179278"/>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61" name="テキスト プレースホルダー 18"/>
          <p:cNvSpPr>
            <a:spLocks noGrp="1"/>
          </p:cNvSpPr>
          <p:nvPr>
            <p:ph type="body" sz="quarter" idx="51" hasCustomPrompt="1"/>
          </p:nvPr>
        </p:nvSpPr>
        <p:spPr>
          <a:xfrm>
            <a:off x="13476166" y="5816625"/>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62" name="テキスト プレースホルダー 18"/>
          <p:cNvSpPr>
            <a:spLocks noGrp="1"/>
          </p:cNvSpPr>
          <p:nvPr>
            <p:ph type="body" sz="quarter" idx="52" hasCustomPrompt="1"/>
          </p:nvPr>
        </p:nvSpPr>
        <p:spPr>
          <a:xfrm>
            <a:off x="13476166" y="6453973"/>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xmlns="" val="10351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ppt_x"/>
                                          </p:val>
                                        </p:tav>
                                        <p:tav tm="100000">
                                          <p:val>
                                            <p:strVal val="#ppt_x"/>
                                          </p:val>
                                        </p:tav>
                                      </p:tavLst>
                                    </p:anim>
                                    <p:anim calcmode="lin" valueType="num">
                                      <p:cBhvr additive="base">
                                        <p:cTn id="20" dur="75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 calcmode="lin" valueType="num">
                                      <p:cBhvr additive="base">
                                        <p:cTn id="23"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750"/>
                            </p:stCondLst>
                            <p:childTnLst>
                              <p:par>
                                <p:cTn id="30" presetID="22" presetClass="entr" presetSubtype="8"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par>
                                <p:cTn id="33" presetID="22" presetClass="entr" presetSubtype="8" fill="hold" grpId="0" nodeType="withEffect">
                                  <p:stCondLst>
                                    <p:cond delay="1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wipe(left)">
                                      <p:cBhvr>
                                        <p:cTn id="35" dur="500"/>
                                        <p:tgtEl>
                                          <p:spTgt spid="30">
                                            <p:txEl>
                                              <p:pRg st="0" end="0"/>
                                            </p:txEl>
                                          </p:spTgt>
                                        </p:tgtEl>
                                      </p:cBhvr>
                                    </p:animEffect>
                                  </p:childTnLst>
                                </p:cTn>
                              </p:par>
                              <p:par>
                                <p:cTn id="36" presetID="22" presetClass="entr" presetSubtype="8" fill="hold" grpId="0" nodeType="withEffect">
                                  <p:stCondLst>
                                    <p:cond delay="200"/>
                                  </p:stCondLst>
                                  <p:childTnLst>
                                    <p:set>
                                      <p:cBhvr>
                                        <p:cTn id="37" dur="1" fill="hold">
                                          <p:stCondLst>
                                            <p:cond delay="0"/>
                                          </p:stCondLst>
                                        </p:cTn>
                                        <p:tgtEl>
                                          <p:spTgt spid="31">
                                            <p:txEl>
                                              <p:pRg st="0" end="0"/>
                                            </p:txEl>
                                          </p:spTgt>
                                        </p:tgtEl>
                                        <p:attrNameLst>
                                          <p:attrName>style.visibility</p:attrName>
                                        </p:attrNameLst>
                                      </p:cBhvr>
                                      <p:to>
                                        <p:strVal val="visible"/>
                                      </p:to>
                                    </p:set>
                                    <p:animEffect transition="in" filter="wipe(left)">
                                      <p:cBhvr>
                                        <p:cTn id="38" dur="500"/>
                                        <p:tgtEl>
                                          <p:spTgt spid="31">
                                            <p:txEl>
                                              <p:pRg st="0" end="0"/>
                                            </p:txEl>
                                          </p:spTgt>
                                        </p:tgtEl>
                                      </p:cBhvr>
                                    </p:animEffect>
                                  </p:childTnLst>
                                </p:cTn>
                              </p:par>
                              <p:par>
                                <p:cTn id="39" presetID="22" presetClass="entr" presetSubtype="8" fill="hold" grpId="0" nodeType="withEffect">
                                  <p:stCondLst>
                                    <p:cond delay="300"/>
                                  </p:st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wipe(left)">
                                      <p:cBhvr>
                                        <p:cTn id="41" dur="500"/>
                                        <p:tgtEl>
                                          <p:spTgt spid="32">
                                            <p:txEl>
                                              <p:pRg st="0" end="0"/>
                                            </p:txEl>
                                          </p:spTgt>
                                        </p:tgtEl>
                                      </p:cBhvr>
                                    </p:animEffect>
                                  </p:childTnLst>
                                </p:cTn>
                              </p:par>
                            </p:childTnLst>
                          </p:cTn>
                        </p:par>
                        <p:par>
                          <p:cTn id="42" fill="hold">
                            <p:stCondLst>
                              <p:cond delay="1550"/>
                            </p:stCondLst>
                            <p:childTnLst>
                              <p:par>
                                <p:cTn id="43" presetID="2" presetClass="entr" presetSubtype="1" decel="100000" fill="hold" grpId="0" nodeType="afterEffect">
                                  <p:stCondLst>
                                    <p:cond delay="25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750" fill="hold"/>
                                        <p:tgtEl>
                                          <p:spTgt spid="33"/>
                                        </p:tgtEl>
                                        <p:attrNameLst>
                                          <p:attrName>ppt_x</p:attrName>
                                        </p:attrNameLst>
                                      </p:cBhvr>
                                      <p:tavLst>
                                        <p:tav tm="0">
                                          <p:val>
                                            <p:strVal val="#ppt_x"/>
                                          </p:val>
                                        </p:tav>
                                        <p:tav tm="100000">
                                          <p:val>
                                            <p:strVal val="#ppt_x"/>
                                          </p:val>
                                        </p:tav>
                                      </p:tavLst>
                                    </p:anim>
                                    <p:anim calcmode="lin" valueType="num">
                                      <p:cBhvr additive="base">
                                        <p:cTn id="46" dur="750" fill="hold"/>
                                        <p:tgtEl>
                                          <p:spTgt spid="33"/>
                                        </p:tgtEl>
                                        <p:attrNameLst>
                                          <p:attrName>ppt_y</p:attrName>
                                        </p:attrNameLst>
                                      </p:cBhvr>
                                      <p:tavLst>
                                        <p:tav tm="0">
                                          <p:val>
                                            <p:strVal val="0-#ppt_h/2"/>
                                          </p:val>
                                        </p:tav>
                                        <p:tav tm="100000">
                                          <p:val>
                                            <p:strVal val="#ppt_y"/>
                                          </p:val>
                                        </p:tav>
                                      </p:tavLst>
                                    </p:anim>
                                  </p:childTnLst>
                                </p:cTn>
                              </p:par>
                              <p:par>
                                <p:cTn id="47" presetID="2" presetClass="entr" presetSubtype="1" decel="100000" fill="hold" grpId="0" nodeType="withEffect">
                                  <p:stCondLst>
                                    <p:cond delay="25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750" fill="hold"/>
                                        <p:tgtEl>
                                          <p:spTgt spid="34"/>
                                        </p:tgtEl>
                                        <p:attrNameLst>
                                          <p:attrName>ppt_x</p:attrName>
                                        </p:attrNameLst>
                                      </p:cBhvr>
                                      <p:tavLst>
                                        <p:tav tm="0">
                                          <p:val>
                                            <p:strVal val="#ppt_x"/>
                                          </p:val>
                                        </p:tav>
                                        <p:tav tm="100000">
                                          <p:val>
                                            <p:strVal val="#ppt_x"/>
                                          </p:val>
                                        </p:tav>
                                      </p:tavLst>
                                    </p:anim>
                                    <p:anim calcmode="lin" valueType="num">
                                      <p:cBhvr additive="base">
                                        <p:cTn id="50" dur="750" fill="hold"/>
                                        <p:tgtEl>
                                          <p:spTgt spid="34"/>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5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750" fill="hold"/>
                                        <p:tgtEl>
                                          <p:spTgt spid="35"/>
                                        </p:tgtEl>
                                        <p:attrNameLst>
                                          <p:attrName>ppt_x</p:attrName>
                                        </p:attrNameLst>
                                      </p:cBhvr>
                                      <p:tavLst>
                                        <p:tav tm="0">
                                          <p:val>
                                            <p:strVal val="#ppt_x"/>
                                          </p:val>
                                        </p:tav>
                                        <p:tav tm="100000">
                                          <p:val>
                                            <p:strVal val="#ppt_x"/>
                                          </p:val>
                                        </p:tav>
                                      </p:tavLst>
                                    </p:anim>
                                    <p:anim calcmode="lin" valueType="num">
                                      <p:cBhvr additive="base">
                                        <p:cTn id="54" dur="750" fill="hold"/>
                                        <p:tgtEl>
                                          <p:spTgt spid="35"/>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25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750" fill="hold"/>
                                        <p:tgtEl>
                                          <p:spTgt spid="36"/>
                                        </p:tgtEl>
                                        <p:attrNameLst>
                                          <p:attrName>ppt_x</p:attrName>
                                        </p:attrNameLst>
                                      </p:cBhvr>
                                      <p:tavLst>
                                        <p:tav tm="0">
                                          <p:val>
                                            <p:strVal val="#ppt_x"/>
                                          </p:val>
                                        </p:tav>
                                        <p:tav tm="100000">
                                          <p:val>
                                            <p:strVal val="#ppt_x"/>
                                          </p:val>
                                        </p:tav>
                                      </p:tavLst>
                                    </p:anim>
                                    <p:anim calcmode="lin" valueType="num">
                                      <p:cBhvr additive="base">
                                        <p:cTn id="58" dur="750" fill="hold"/>
                                        <p:tgtEl>
                                          <p:spTgt spid="36"/>
                                        </p:tgtEl>
                                        <p:attrNameLst>
                                          <p:attrName>ppt_y</p:attrName>
                                        </p:attrNameLst>
                                      </p:cBhvr>
                                      <p:tavLst>
                                        <p:tav tm="0">
                                          <p:val>
                                            <p:strVal val="1+#ppt_h/2"/>
                                          </p:val>
                                        </p:tav>
                                        <p:tav tm="100000">
                                          <p:val>
                                            <p:strVal val="#ppt_y"/>
                                          </p:val>
                                        </p:tav>
                                      </p:tavLst>
                                    </p:anim>
                                  </p:childTnLst>
                                </p:cTn>
                              </p:par>
                              <p:par>
                                <p:cTn id="59" presetID="2" presetClass="entr" presetSubtype="1" decel="100000" fill="hold" grpId="0" nodeType="withEffect">
                                  <p:stCondLst>
                                    <p:cond delay="250"/>
                                  </p:stCondLst>
                                  <p:childTnLst>
                                    <p:set>
                                      <p:cBhvr>
                                        <p:cTn id="60" dur="1" fill="hold">
                                          <p:stCondLst>
                                            <p:cond delay="0"/>
                                          </p:stCondLst>
                                        </p:cTn>
                                        <p:tgtEl>
                                          <p:spTgt spid="37">
                                            <p:txEl>
                                              <p:pRg st="0" end="0"/>
                                            </p:txEl>
                                          </p:spTgt>
                                        </p:tgtEl>
                                        <p:attrNameLst>
                                          <p:attrName>style.visibility</p:attrName>
                                        </p:attrNameLst>
                                      </p:cBhvr>
                                      <p:to>
                                        <p:strVal val="visible"/>
                                      </p:to>
                                    </p:set>
                                    <p:anim calcmode="lin" valueType="num">
                                      <p:cBhvr additive="base">
                                        <p:cTn id="61" dur="75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62" dur="750" fill="hold"/>
                                        <p:tgtEl>
                                          <p:spTgt spid="37">
                                            <p:txEl>
                                              <p:pRg st="0" end="0"/>
                                            </p:txEl>
                                          </p:spTgt>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0" nodeType="withEffect">
                                  <p:stCondLst>
                                    <p:cond delay="250"/>
                                  </p:stCondLst>
                                  <p:childTnLst>
                                    <p:set>
                                      <p:cBhvr>
                                        <p:cTn id="64" dur="1" fill="hold">
                                          <p:stCondLst>
                                            <p:cond delay="0"/>
                                          </p:stCondLst>
                                        </p:cTn>
                                        <p:tgtEl>
                                          <p:spTgt spid="38">
                                            <p:txEl>
                                              <p:pRg st="0" end="0"/>
                                            </p:txEl>
                                          </p:spTgt>
                                        </p:tgtEl>
                                        <p:attrNameLst>
                                          <p:attrName>style.visibility</p:attrName>
                                        </p:attrNameLst>
                                      </p:cBhvr>
                                      <p:to>
                                        <p:strVal val="visible"/>
                                      </p:to>
                                    </p:set>
                                    <p:anim calcmode="lin" valueType="num">
                                      <p:cBhvr additive="base">
                                        <p:cTn id="65"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6" dur="75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67" fill="hold">
                            <p:stCondLst>
                              <p:cond delay="2550"/>
                            </p:stCondLst>
                            <p:childTnLst>
                              <p:par>
                                <p:cTn id="68" presetID="22" presetClass="entr" presetSubtype="8"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wipe(left)">
                                      <p:cBhvr>
                                        <p:cTn id="70" dur="500"/>
                                        <p:tgtEl>
                                          <p:spTgt spid="39">
                                            <p:txEl>
                                              <p:pRg st="0" end="0"/>
                                            </p:txEl>
                                          </p:spTgt>
                                        </p:tgtEl>
                                      </p:cBhvr>
                                    </p:animEffect>
                                  </p:childTnLst>
                                </p:cTn>
                              </p:par>
                              <p:par>
                                <p:cTn id="71" presetID="22" presetClass="entr" presetSubtype="8" fill="hold" grpId="0" nodeType="withEffect">
                                  <p:stCondLst>
                                    <p:cond delay="100"/>
                                  </p:stCondLst>
                                  <p:childTnLst>
                                    <p:set>
                                      <p:cBhvr>
                                        <p:cTn id="72" dur="1" fill="hold">
                                          <p:stCondLst>
                                            <p:cond delay="0"/>
                                          </p:stCondLst>
                                        </p:cTn>
                                        <p:tgtEl>
                                          <p:spTgt spid="40">
                                            <p:txEl>
                                              <p:pRg st="0" end="0"/>
                                            </p:txEl>
                                          </p:spTgt>
                                        </p:tgtEl>
                                        <p:attrNameLst>
                                          <p:attrName>style.visibility</p:attrName>
                                        </p:attrNameLst>
                                      </p:cBhvr>
                                      <p:to>
                                        <p:strVal val="visible"/>
                                      </p:to>
                                    </p:set>
                                    <p:animEffect transition="in" filter="wipe(left)">
                                      <p:cBhvr>
                                        <p:cTn id="73" dur="500"/>
                                        <p:tgtEl>
                                          <p:spTgt spid="40">
                                            <p:txEl>
                                              <p:pRg st="0" end="0"/>
                                            </p:txEl>
                                          </p:spTgt>
                                        </p:tgtEl>
                                      </p:cBhvr>
                                    </p:animEffect>
                                  </p:childTnLst>
                                </p:cTn>
                              </p:par>
                              <p:par>
                                <p:cTn id="74" presetID="22" presetClass="entr" presetSubtype="8" fill="hold" grpId="0" nodeType="withEffect">
                                  <p:stCondLst>
                                    <p:cond delay="200"/>
                                  </p:stCondLst>
                                  <p:childTnLst>
                                    <p:set>
                                      <p:cBhvr>
                                        <p:cTn id="75" dur="1" fill="hold">
                                          <p:stCondLst>
                                            <p:cond delay="0"/>
                                          </p:stCondLst>
                                        </p:cTn>
                                        <p:tgtEl>
                                          <p:spTgt spid="41">
                                            <p:txEl>
                                              <p:pRg st="0" end="0"/>
                                            </p:txEl>
                                          </p:spTgt>
                                        </p:tgtEl>
                                        <p:attrNameLst>
                                          <p:attrName>style.visibility</p:attrName>
                                        </p:attrNameLst>
                                      </p:cBhvr>
                                      <p:to>
                                        <p:strVal val="visible"/>
                                      </p:to>
                                    </p:set>
                                    <p:animEffect transition="in" filter="wipe(left)">
                                      <p:cBhvr>
                                        <p:cTn id="76" dur="500"/>
                                        <p:tgtEl>
                                          <p:spTgt spid="41">
                                            <p:txEl>
                                              <p:pRg st="0" end="0"/>
                                            </p:txEl>
                                          </p:spTgt>
                                        </p:tgtEl>
                                      </p:cBhvr>
                                    </p:animEffect>
                                  </p:childTnLst>
                                </p:cTn>
                              </p:par>
                              <p:par>
                                <p:cTn id="77" presetID="22" presetClass="entr" presetSubtype="8" fill="hold" grpId="0" nodeType="withEffect">
                                  <p:stCondLst>
                                    <p:cond delay="300"/>
                                  </p:stCondLst>
                                  <p:childTnLst>
                                    <p:set>
                                      <p:cBhvr>
                                        <p:cTn id="78" dur="1" fill="hold">
                                          <p:stCondLst>
                                            <p:cond delay="0"/>
                                          </p:stCondLst>
                                        </p:cTn>
                                        <p:tgtEl>
                                          <p:spTgt spid="42">
                                            <p:txEl>
                                              <p:pRg st="0" end="0"/>
                                            </p:txEl>
                                          </p:spTgt>
                                        </p:tgtEl>
                                        <p:attrNameLst>
                                          <p:attrName>style.visibility</p:attrName>
                                        </p:attrNameLst>
                                      </p:cBhvr>
                                      <p:to>
                                        <p:strVal val="visible"/>
                                      </p:to>
                                    </p:set>
                                    <p:animEffect transition="in" filter="wipe(left)">
                                      <p:cBhvr>
                                        <p:cTn id="79" dur="500"/>
                                        <p:tgtEl>
                                          <p:spTgt spid="42">
                                            <p:txEl>
                                              <p:pRg st="0" end="0"/>
                                            </p:txEl>
                                          </p:spTgt>
                                        </p:tgtEl>
                                      </p:cBhvr>
                                    </p:animEffect>
                                  </p:childTnLst>
                                </p:cTn>
                              </p:par>
                            </p:childTnLst>
                          </p:cTn>
                        </p:par>
                        <p:par>
                          <p:cTn id="80" fill="hold">
                            <p:stCondLst>
                              <p:cond delay="3350"/>
                            </p:stCondLst>
                            <p:childTnLst>
                              <p:par>
                                <p:cTn id="81" presetID="2" presetClass="entr" presetSubtype="1" decel="100000" fill="hold" grpId="0" nodeType="afterEffect">
                                  <p:stCondLst>
                                    <p:cond delay="25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750" fill="hold"/>
                                        <p:tgtEl>
                                          <p:spTgt spid="43"/>
                                        </p:tgtEl>
                                        <p:attrNameLst>
                                          <p:attrName>ppt_x</p:attrName>
                                        </p:attrNameLst>
                                      </p:cBhvr>
                                      <p:tavLst>
                                        <p:tav tm="0">
                                          <p:val>
                                            <p:strVal val="#ppt_x"/>
                                          </p:val>
                                        </p:tav>
                                        <p:tav tm="100000">
                                          <p:val>
                                            <p:strVal val="#ppt_x"/>
                                          </p:val>
                                        </p:tav>
                                      </p:tavLst>
                                    </p:anim>
                                    <p:anim calcmode="lin" valueType="num">
                                      <p:cBhvr additive="base">
                                        <p:cTn id="84" dur="750" fill="hold"/>
                                        <p:tgtEl>
                                          <p:spTgt spid="43"/>
                                        </p:tgtEl>
                                        <p:attrNameLst>
                                          <p:attrName>ppt_y</p:attrName>
                                        </p:attrNameLst>
                                      </p:cBhvr>
                                      <p:tavLst>
                                        <p:tav tm="0">
                                          <p:val>
                                            <p:strVal val="0-#ppt_h/2"/>
                                          </p:val>
                                        </p:tav>
                                        <p:tav tm="100000">
                                          <p:val>
                                            <p:strVal val="#ppt_y"/>
                                          </p:val>
                                        </p:tav>
                                      </p:tavLst>
                                    </p:anim>
                                  </p:childTnLst>
                                </p:cTn>
                              </p:par>
                              <p:par>
                                <p:cTn id="85" presetID="2" presetClass="entr" presetSubtype="1" decel="100000" fill="hold" grpId="0" nodeType="withEffect">
                                  <p:stCondLst>
                                    <p:cond delay="25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750" fill="hold"/>
                                        <p:tgtEl>
                                          <p:spTgt spid="44"/>
                                        </p:tgtEl>
                                        <p:attrNameLst>
                                          <p:attrName>ppt_x</p:attrName>
                                        </p:attrNameLst>
                                      </p:cBhvr>
                                      <p:tavLst>
                                        <p:tav tm="0">
                                          <p:val>
                                            <p:strVal val="#ppt_x"/>
                                          </p:val>
                                        </p:tav>
                                        <p:tav tm="100000">
                                          <p:val>
                                            <p:strVal val="#ppt_x"/>
                                          </p:val>
                                        </p:tav>
                                      </p:tavLst>
                                    </p:anim>
                                    <p:anim calcmode="lin" valueType="num">
                                      <p:cBhvr additive="base">
                                        <p:cTn id="88" dur="750" fill="hold"/>
                                        <p:tgtEl>
                                          <p:spTgt spid="44"/>
                                        </p:tgtEl>
                                        <p:attrNameLst>
                                          <p:attrName>ppt_y</p:attrName>
                                        </p:attrNameLst>
                                      </p:cBhvr>
                                      <p:tavLst>
                                        <p:tav tm="0">
                                          <p:val>
                                            <p:strVal val="0-#ppt_h/2"/>
                                          </p:val>
                                        </p:tav>
                                        <p:tav tm="100000">
                                          <p:val>
                                            <p:strVal val="#ppt_y"/>
                                          </p:val>
                                        </p:tav>
                                      </p:tavLst>
                                    </p:anim>
                                  </p:childTnLst>
                                </p:cTn>
                              </p:par>
                              <p:par>
                                <p:cTn id="89" presetID="2" presetClass="entr" presetSubtype="1" decel="100000" fill="hold" grpId="0" nodeType="withEffect">
                                  <p:stCondLst>
                                    <p:cond delay="25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750" fill="hold"/>
                                        <p:tgtEl>
                                          <p:spTgt spid="45"/>
                                        </p:tgtEl>
                                        <p:attrNameLst>
                                          <p:attrName>ppt_x</p:attrName>
                                        </p:attrNameLst>
                                      </p:cBhvr>
                                      <p:tavLst>
                                        <p:tav tm="0">
                                          <p:val>
                                            <p:strVal val="#ppt_x"/>
                                          </p:val>
                                        </p:tav>
                                        <p:tav tm="100000">
                                          <p:val>
                                            <p:strVal val="#ppt_x"/>
                                          </p:val>
                                        </p:tav>
                                      </p:tavLst>
                                    </p:anim>
                                    <p:anim calcmode="lin" valueType="num">
                                      <p:cBhvr additive="base">
                                        <p:cTn id="92" dur="750" fill="hold"/>
                                        <p:tgtEl>
                                          <p:spTgt spid="45"/>
                                        </p:tgtEl>
                                        <p:attrNameLst>
                                          <p:attrName>ppt_y</p:attrName>
                                        </p:attrNameLst>
                                      </p:cBhvr>
                                      <p:tavLst>
                                        <p:tav tm="0">
                                          <p:val>
                                            <p:strVal val="0-#ppt_h/2"/>
                                          </p:val>
                                        </p:tav>
                                        <p:tav tm="100000">
                                          <p:val>
                                            <p:strVal val="#ppt_y"/>
                                          </p:val>
                                        </p:tav>
                                      </p:tavLst>
                                    </p:anim>
                                  </p:childTnLst>
                                </p:cTn>
                              </p:par>
                              <p:par>
                                <p:cTn id="93" presetID="2" presetClass="entr" presetSubtype="4" decel="100000" fill="hold" grpId="0" nodeType="withEffect">
                                  <p:stCondLst>
                                    <p:cond delay="250"/>
                                  </p:stCondLst>
                                  <p:childTnLst>
                                    <p:set>
                                      <p:cBhvr>
                                        <p:cTn id="94" dur="1" fill="hold">
                                          <p:stCondLst>
                                            <p:cond delay="0"/>
                                          </p:stCondLst>
                                        </p:cTn>
                                        <p:tgtEl>
                                          <p:spTgt spid="46"/>
                                        </p:tgtEl>
                                        <p:attrNameLst>
                                          <p:attrName>style.visibility</p:attrName>
                                        </p:attrNameLst>
                                      </p:cBhvr>
                                      <p:to>
                                        <p:strVal val="visible"/>
                                      </p:to>
                                    </p:set>
                                    <p:anim calcmode="lin" valueType="num">
                                      <p:cBhvr additive="base">
                                        <p:cTn id="95" dur="750" fill="hold"/>
                                        <p:tgtEl>
                                          <p:spTgt spid="46"/>
                                        </p:tgtEl>
                                        <p:attrNameLst>
                                          <p:attrName>ppt_x</p:attrName>
                                        </p:attrNameLst>
                                      </p:cBhvr>
                                      <p:tavLst>
                                        <p:tav tm="0">
                                          <p:val>
                                            <p:strVal val="#ppt_x"/>
                                          </p:val>
                                        </p:tav>
                                        <p:tav tm="100000">
                                          <p:val>
                                            <p:strVal val="#ppt_x"/>
                                          </p:val>
                                        </p:tav>
                                      </p:tavLst>
                                    </p:anim>
                                    <p:anim calcmode="lin" valueType="num">
                                      <p:cBhvr additive="base">
                                        <p:cTn id="96" dur="750" fill="hold"/>
                                        <p:tgtEl>
                                          <p:spTgt spid="46"/>
                                        </p:tgtEl>
                                        <p:attrNameLst>
                                          <p:attrName>ppt_y</p:attrName>
                                        </p:attrNameLst>
                                      </p:cBhvr>
                                      <p:tavLst>
                                        <p:tav tm="0">
                                          <p:val>
                                            <p:strVal val="1+#ppt_h/2"/>
                                          </p:val>
                                        </p:tav>
                                        <p:tav tm="100000">
                                          <p:val>
                                            <p:strVal val="#ppt_y"/>
                                          </p:val>
                                        </p:tav>
                                      </p:tavLst>
                                    </p:anim>
                                  </p:childTnLst>
                                </p:cTn>
                              </p:par>
                              <p:par>
                                <p:cTn id="97" presetID="2" presetClass="entr" presetSubtype="1" decel="100000" fill="hold" grpId="0" nodeType="withEffect">
                                  <p:stCondLst>
                                    <p:cond delay="250"/>
                                  </p:stCondLst>
                                  <p:childTnLst>
                                    <p:set>
                                      <p:cBhvr>
                                        <p:cTn id="98" dur="1" fill="hold">
                                          <p:stCondLst>
                                            <p:cond delay="0"/>
                                          </p:stCondLst>
                                        </p:cTn>
                                        <p:tgtEl>
                                          <p:spTgt spid="47">
                                            <p:txEl>
                                              <p:pRg st="0" end="0"/>
                                            </p:txEl>
                                          </p:spTgt>
                                        </p:tgtEl>
                                        <p:attrNameLst>
                                          <p:attrName>style.visibility</p:attrName>
                                        </p:attrNameLst>
                                      </p:cBhvr>
                                      <p:to>
                                        <p:strVal val="visible"/>
                                      </p:to>
                                    </p:set>
                                    <p:anim calcmode="lin" valueType="num">
                                      <p:cBhvr additive="base">
                                        <p:cTn id="99"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00" dur="750" fill="hold"/>
                                        <p:tgtEl>
                                          <p:spTgt spid="47">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250"/>
                                  </p:stCondLst>
                                  <p:childTnLst>
                                    <p:set>
                                      <p:cBhvr>
                                        <p:cTn id="102" dur="1" fill="hold">
                                          <p:stCondLst>
                                            <p:cond delay="0"/>
                                          </p:stCondLst>
                                        </p:cTn>
                                        <p:tgtEl>
                                          <p:spTgt spid="48">
                                            <p:txEl>
                                              <p:pRg st="0" end="0"/>
                                            </p:txEl>
                                          </p:spTgt>
                                        </p:tgtEl>
                                        <p:attrNameLst>
                                          <p:attrName>style.visibility</p:attrName>
                                        </p:attrNameLst>
                                      </p:cBhvr>
                                      <p:to>
                                        <p:strVal val="visible"/>
                                      </p:to>
                                    </p:set>
                                    <p:anim calcmode="lin" valueType="num">
                                      <p:cBhvr additive="base">
                                        <p:cTn id="103"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4" dur="750" fill="hold"/>
                                        <p:tgtEl>
                                          <p:spTgt spid="48">
                                            <p:txEl>
                                              <p:pRg st="0" end="0"/>
                                            </p:txEl>
                                          </p:spTgt>
                                        </p:tgtEl>
                                        <p:attrNameLst>
                                          <p:attrName>ppt_y</p:attrName>
                                        </p:attrNameLst>
                                      </p:cBhvr>
                                      <p:tavLst>
                                        <p:tav tm="0">
                                          <p:val>
                                            <p:strVal val="0-#ppt_h/2"/>
                                          </p:val>
                                        </p:tav>
                                        <p:tav tm="100000">
                                          <p:val>
                                            <p:strVal val="#ppt_y"/>
                                          </p:val>
                                        </p:tav>
                                      </p:tavLst>
                                    </p:anim>
                                  </p:childTnLst>
                                </p:cTn>
                              </p:par>
                            </p:childTnLst>
                          </p:cTn>
                        </p:par>
                        <p:par>
                          <p:cTn id="105" fill="hold">
                            <p:stCondLst>
                              <p:cond delay="4350"/>
                            </p:stCondLst>
                            <p:childTnLst>
                              <p:par>
                                <p:cTn id="106" presetID="22" presetClass="entr" presetSubtype="8" fill="hold" grpId="0" nodeType="afterEffect">
                                  <p:stCondLst>
                                    <p:cond delay="0"/>
                                  </p:stCondLst>
                                  <p:childTnLst>
                                    <p:set>
                                      <p:cBhvr>
                                        <p:cTn id="107" dur="1" fill="hold">
                                          <p:stCondLst>
                                            <p:cond delay="0"/>
                                          </p:stCondLst>
                                        </p:cTn>
                                        <p:tgtEl>
                                          <p:spTgt spid="49">
                                            <p:txEl>
                                              <p:pRg st="0" end="0"/>
                                            </p:txEl>
                                          </p:spTgt>
                                        </p:tgtEl>
                                        <p:attrNameLst>
                                          <p:attrName>style.visibility</p:attrName>
                                        </p:attrNameLst>
                                      </p:cBhvr>
                                      <p:to>
                                        <p:strVal val="visible"/>
                                      </p:to>
                                    </p:set>
                                    <p:animEffect transition="in" filter="wipe(left)">
                                      <p:cBhvr>
                                        <p:cTn id="108" dur="500"/>
                                        <p:tgtEl>
                                          <p:spTgt spid="49">
                                            <p:txEl>
                                              <p:pRg st="0" end="0"/>
                                            </p:txEl>
                                          </p:spTgt>
                                        </p:tgtEl>
                                      </p:cBhvr>
                                    </p:animEffect>
                                  </p:childTnLst>
                                </p:cTn>
                              </p:par>
                              <p:par>
                                <p:cTn id="109" presetID="22" presetClass="entr" presetSubtype="8" fill="hold" grpId="0" nodeType="withEffect">
                                  <p:stCondLst>
                                    <p:cond delay="100"/>
                                  </p:stCondLst>
                                  <p:childTnLst>
                                    <p:set>
                                      <p:cBhvr>
                                        <p:cTn id="110" dur="1" fill="hold">
                                          <p:stCondLst>
                                            <p:cond delay="0"/>
                                          </p:stCondLst>
                                        </p:cTn>
                                        <p:tgtEl>
                                          <p:spTgt spid="50">
                                            <p:txEl>
                                              <p:pRg st="0" end="0"/>
                                            </p:txEl>
                                          </p:spTgt>
                                        </p:tgtEl>
                                        <p:attrNameLst>
                                          <p:attrName>style.visibility</p:attrName>
                                        </p:attrNameLst>
                                      </p:cBhvr>
                                      <p:to>
                                        <p:strVal val="visible"/>
                                      </p:to>
                                    </p:set>
                                    <p:animEffect transition="in" filter="wipe(left)">
                                      <p:cBhvr>
                                        <p:cTn id="111" dur="500"/>
                                        <p:tgtEl>
                                          <p:spTgt spid="50">
                                            <p:txEl>
                                              <p:pRg st="0" end="0"/>
                                            </p:txEl>
                                          </p:spTgt>
                                        </p:tgtEl>
                                      </p:cBhvr>
                                    </p:animEffect>
                                  </p:childTnLst>
                                </p:cTn>
                              </p:par>
                              <p:par>
                                <p:cTn id="112" presetID="22" presetClass="entr" presetSubtype="8" fill="hold" grpId="0" nodeType="withEffect">
                                  <p:stCondLst>
                                    <p:cond delay="200"/>
                                  </p:stCondLst>
                                  <p:childTnLst>
                                    <p:set>
                                      <p:cBhvr>
                                        <p:cTn id="113" dur="1" fill="hold">
                                          <p:stCondLst>
                                            <p:cond delay="0"/>
                                          </p:stCondLst>
                                        </p:cTn>
                                        <p:tgtEl>
                                          <p:spTgt spid="51">
                                            <p:txEl>
                                              <p:pRg st="0" end="0"/>
                                            </p:txEl>
                                          </p:spTgt>
                                        </p:tgtEl>
                                        <p:attrNameLst>
                                          <p:attrName>style.visibility</p:attrName>
                                        </p:attrNameLst>
                                      </p:cBhvr>
                                      <p:to>
                                        <p:strVal val="visible"/>
                                      </p:to>
                                    </p:set>
                                    <p:animEffect transition="in" filter="wipe(left)">
                                      <p:cBhvr>
                                        <p:cTn id="114" dur="500"/>
                                        <p:tgtEl>
                                          <p:spTgt spid="51">
                                            <p:txEl>
                                              <p:pRg st="0" end="0"/>
                                            </p:txEl>
                                          </p:spTgt>
                                        </p:tgtEl>
                                      </p:cBhvr>
                                    </p:animEffect>
                                  </p:childTnLst>
                                </p:cTn>
                              </p:par>
                              <p:par>
                                <p:cTn id="115" presetID="22" presetClass="entr" presetSubtype="8" fill="hold" grpId="0" nodeType="withEffect">
                                  <p:stCondLst>
                                    <p:cond delay="300"/>
                                  </p:stCondLst>
                                  <p:childTnLst>
                                    <p:set>
                                      <p:cBhvr>
                                        <p:cTn id="116" dur="1" fill="hold">
                                          <p:stCondLst>
                                            <p:cond delay="0"/>
                                          </p:stCondLst>
                                        </p:cTn>
                                        <p:tgtEl>
                                          <p:spTgt spid="52">
                                            <p:txEl>
                                              <p:pRg st="0" end="0"/>
                                            </p:txEl>
                                          </p:spTgt>
                                        </p:tgtEl>
                                        <p:attrNameLst>
                                          <p:attrName>style.visibility</p:attrName>
                                        </p:attrNameLst>
                                      </p:cBhvr>
                                      <p:to>
                                        <p:strVal val="visible"/>
                                      </p:to>
                                    </p:set>
                                    <p:animEffect transition="in" filter="wipe(left)">
                                      <p:cBhvr>
                                        <p:cTn id="117" dur="500"/>
                                        <p:tgtEl>
                                          <p:spTgt spid="52">
                                            <p:txEl>
                                              <p:pRg st="0" end="0"/>
                                            </p:txEl>
                                          </p:spTgt>
                                        </p:tgtEl>
                                      </p:cBhvr>
                                    </p:animEffect>
                                  </p:childTnLst>
                                </p:cTn>
                              </p:par>
                            </p:childTnLst>
                          </p:cTn>
                        </p:par>
                        <p:par>
                          <p:cTn id="118" fill="hold">
                            <p:stCondLst>
                              <p:cond delay="5150"/>
                            </p:stCondLst>
                            <p:childTnLst>
                              <p:par>
                                <p:cTn id="119" presetID="2" presetClass="entr" presetSubtype="1" decel="100000" fill="hold" grpId="0" nodeType="afterEffect">
                                  <p:stCondLst>
                                    <p:cond delay="250"/>
                                  </p:stCondLst>
                                  <p:childTnLst>
                                    <p:set>
                                      <p:cBhvr>
                                        <p:cTn id="120" dur="1" fill="hold">
                                          <p:stCondLst>
                                            <p:cond delay="0"/>
                                          </p:stCondLst>
                                        </p:cTn>
                                        <p:tgtEl>
                                          <p:spTgt spid="53"/>
                                        </p:tgtEl>
                                        <p:attrNameLst>
                                          <p:attrName>style.visibility</p:attrName>
                                        </p:attrNameLst>
                                      </p:cBhvr>
                                      <p:to>
                                        <p:strVal val="visible"/>
                                      </p:to>
                                    </p:set>
                                    <p:anim calcmode="lin" valueType="num">
                                      <p:cBhvr additive="base">
                                        <p:cTn id="121" dur="750" fill="hold"/>
                                        <p:tgtEl>
                                          <p:spTgt spid="53"/>
                                        </p:tgtEl>
                                        <p:attrNameLst>
                                          <p:attrName>ppt_x</p:attrName>
                                        </p:attrNameLst>
                                      </p:cBhvr>
                                      <p:tavLst>
                                        <p:tav tm="0">
                                          <p:val>
                                            <p:strVal val="#ppt_x"/>
                                          </p:val>
                                        </p:tav>
                                        <p:tav tm="100000">
                                          <p:val>
                                            <p:strVal val="#ppt_x"/>
                                          </p:val>
                                        </p:tav>
                                      </p:tavLst>
                                    </p:anim>
                                    <p:anim calcmode="lin" valueType="num">
                                      <p:cBhvr additive="base">
                                        <p:cTn id="122" dur="750" fill="hold"/>
                                        <p:tgtEl>
                                          <p:spTgt spid="53"/>
                                        </p:tgtEl>
                                        <p:attrNameLst>
                                          <p:attrName>ppt_y</p:attrName>
                                        </p:attrNameLst>
                                      </p:cBhvr>
                                      <p:tavLst>
                                        <p:tav tm="0">
                                          <p:val>
                                            <p:strVal val="0-#ppt_h/2"/>
                                          </p:val>
                                        </p:tav>
                                        <p:tav tm="100000">
                                          <p:val>
                                            <p:strVal val="#ppt_y"/>
                                          </p:val>
                                        </p:tav>
                                      </p:tavLst>
                                    </p:anim>
                                  </p:childTnLst>
                                </p:cTn>
                              </p:par>
                              <p:par>
                                <p:cTn id="123" presetID="2" presetClass="entr" presetSubtype="1" decel="100000" fill="hold" grpId="0" nodeType="withEffect">
                                  <p:stCondLst>
                                    <p:cond delay="250"/>
                                  </p:stCondLst>
                                  <p:childTnLst>
                                    <p:set>
                                      <p:cBhvr>
                                        <p:cTn id="124" dur="1" fill="hold">
                                          <p:stCondLst>
                                            <p:cond delay="0"/>
                                          </p:stCondLst>
                                        </p:cTn>
                                        <p:tgtEl>
                                          <p:spTgt spid="54"/>
                                        </p:tgtEl>
                                        <p:attrNameLst>
                                          <p:attrName>style.visibility</p:attrName>
                                        </p:attrNameLst>
                                      </p:cBhvr>
                                      <p:to>
                                        <p:strVal val="visible"/>
                                      </p:to>
                                    </p:set>
                                    <p:anim calcmode="lin" valueType="num">
                                      <p:cBhvr additive="base">
                                        <p:cTn id="125" dur="750" fill="hold"/>
                                        <p:tgtEl>
                                          <p:spTgt spid="54"/>
                                        </p:tgtEl>
                                        <p:attrNameLst>
                                          <p:attrName>ppt_x</p:attrName>
                                        </p:attrNameLst>
                                      </p:cBhvr>
                                      <p:tavLst>
                                        <p:tav tm="0">
                                          <p:val>
                                            <p:strVal val="#ppt_x"/>
                                          </p:val>
                                        </p:tav>
                                        <p:tav tm="100000">
                                          <p:val>
                                            <p:strVal val="#ppt_x"/>
                                          </p:val>
                                        </p:tav>
                                      </p:tavLst>
                                    </p:anim>
                                    <p:anim calcmode="lin" valueType="num">
                                      <p:cBhvr additive="base">
                                        <p:cTn id="126" dur="750" fill="hold"/>
                                        <p:tgtEl>
                                          <p:spTgt spid="54"/>
                                        </p:tgtEl>
                                        <p:attrNameLst>
                                          <p:attrName>ppt_y</p:attrName>
                                        </p:attrNameLst>
                                      </p:cBhvr>
                                      <p:tavLst>
                                        <p:tav tm="0">
                                          <p:val>
                                            <p:strVal val="0-#ppt_h/2"/>
                                          </p:val>
                                        </p:tav>
                                        <p:tav tm="100000">
                                          <p:val>
                                            <p:strVal val="#ppt_y"/>
                                          </p:val>
                                        </p:tav>
                                      </p:tavLst>
                                    </p:anim>
                                  </p:childTnLst>
                                </p:cTn>
                              </p:par>
                              <p:par>
                                <p:cTn id="127" presetID="2" presetClass="entr" presetSubtype="1" decel="100000" fill="hold" grpId="0" nodeType="withEffect">
                                  <p:stCondLst>
                                    <p:cond delay="250"/>
                                  </p:stCondLst>
                                  <p:childTnLst>
                                    <p:set>
                                      <p:cBhvr>
                                        <p:cTn id="128" dur="1" fill="hold">
                                          <p:stCondLst>
                                            <p:cond delay="0"/>
                                          </p:stCondLst>
                                        </p:cTn>
                                        <p:tgtEl>
                                          <p:spTgt spid="55"/>
                                        </p:tgtEl>
                                        <p:attrNameLst>
                                          <p:attrName>style.visibility</p:attrName>
                                        </p:attrNameLst>
                                      </p:cBhvr>
                                      <p:to>
                                        <p:strVal val="visible"/>
                                      </p:to>
                                    </p:set>
                                    <p:anim calcmode="lin" valueType="num">
                                      <p:cBhvr additive="base">
                                        <p:cTn id="129" dur="750" fill="hold"/>
                                        <p:tgtEl>
                                          <p:spTgt spid="55"/>
                                        </p:tgtEl>
                                        <p:attrNameLst>
                                          <p:attrName>ppt_x</p:attrName>
                                        </p:attrNameLst>
                                      </p:cBhvr>
                                      <p:tavLst>
                                        <p:tav tm="0">
                                          <p:val>
                                            <p:strVal val="#ppt_x"/>
                                          </p:val>
                                        </p:tav>
                                        <p:tav tm="100000">
                                          <p:val>
                                            <p:strVal val="#ppt_x"/>
                                          </p:val>
                                        </p:tav>
                                      </p:tavLst>
                                    </p:anim>
                                    <p:anim calcmode="lin" valueType="num">
                                      <p:cBhvr additive="base">
                                        <p:cTn id="130" dur="750" fill="hold"/>
                                        <p:tgtEl>
                                          <p:spTgt spid="55"/>
                                        </p:tgtEl>
                                        <p:attrNameLst>
                                          <p:attrName>ppt_y</p:attrName>
                                        </p:attrNameLst>
                                      </p:cBhvr>
                                      <p:tavLst>
                                        <p:tav tm="0">
                                          <p:val>
                                            <p:strVal val="0-#ppt_h/2"/>
                                          </p:val>
                                        </p:tav>
                                        <p:tav tm="100000">
                                          <p:val>
                                            <p:strVal val="#ppt_y"/>
                                          </p:val>
                                        </p:tav>
                                      </p:tavLst>
                                    </p:anim>
                                  </p:childTnLst>
                                </p:cTn>
                              </p:par>
                              <p:par>
                                <p:cTn id="131" presetID="2" presetClass="entr" presetSubtype="4" decel="100000" fill="hold" grpId="0" nodeType="withEffect">
                                  <p:stCondLst>
                                    <p:cond delay="250"/>
                                  </p:stCondLst>
                                  <p:childTnLst>
                                    <p:set>
                                      <p:cBhvr>
                                        <p:cTn id="132" dur="1" fill="hold">
                                          <p:stCondLst>
                                            <p:cond delay="0"/>
                                          </p:stCondLst>
                                        </p:cTn>
                                        <p:tgtEl>
                                          <p:spTgt spid="56"/>
                                        </p:tgtEl>
                                        <p:attrNameLst>
                                          <p:attrName>style.visibility</p:attrName>
                                        </p:attrNameLst>
                                      </p:cBhvr>
                                      <p:to>
                                        <p:strVal val="visible"/>
                                      </p:to>
                                    </p:set>
                                    <p:anim calcmode="lin" valueType="num">
                                      <p:cBhvr additive="base">
                                        <p:cTn id="133" dur="750" fill="hold"/>
                                        <p:tgtEl>
                                          <p:spTgt spid="56"/>
                                        </p:tgtEl>
                                        <p:attrNameLst>
                                          <p:attrName>ppt_x</p:attrName>
                                        </p:attrNameLst>
                                      </p:cBhvr>
                                      <p:tavLst>
                                        <p:tav tm="0">
                                          <p:val>
                                            <p:strVal val="#ppt_x"/>
                                          </p:val>
                                        </p:tav>
                                        <p:tav tm="100000">
                                          <p:val>
                                            <p:strVal val="#ppt_x"/>
                                          </p:val>
                                        </p:tav>
                                      </p:tavLst>
                                    </p:anim>
                                    <p:anim calcmode="lin" valueType="num">
                                      <p:cBhvr additive="base">
                                        <p:cTn id="134" dur="750" fill="hold"/>
                                        <p:tgtEl>
                                          <p:spTgt spid="56"/>
                                        </p:tgtEl>
                                        <p:attrNameLst>
                                          <p:attrName>ppt_y</p:attrName>
                                        </p:attrNameLst>
                                      </p:cBhvr>
                                      <p:tavLst>
                                        <p:tav tm="0">
                                          <p:val>
                                            <p:strVal val="1+#ppt_h/2"/>
                                          </p:val>
                                        </p:tav>
                                        <p:tav tm="100000">
                                          <p:val>
                                            <p:strVal val="#ppt_y"/>
                                          </p:val>
                                        </p:tav>
                                      </p:tavLst>
                                    </p:anim>
                                  </p:childTnLst>
                                </p:cTn>
                              </p:par>
                              <p:par>
                                <p:cTn id="135" presetID="2" presetClass="entr" presetSubtype="1" decel="100000" fill="hold" grpId="0" nodeType="withEffect">
                                  <p:stCondLst>
                                    <p:cond delay="250"/>
                                  </p:stCondLst>
                                  <p:childTnLst>
                                    <p:set>
                                      <p:cBhvr>
                                        <p:cTn id="136" dur="1" fill="hold">
                                          <p:stCondLst>
                                            <p:cond delay="0"/>
                                          </p:stCondLst>
                                        </p:cTn>
                                        <p:tgtEl>
                                          <p:spTgt spid="57">
                                            <p:txEl>
                                              <p:pRg st="0" end="0"/>
                                            </p:txEl>
                                          </p:spTgt>
                                        </p:tgtEl>
                                        <p:attrNameLst>
                                          <p:attrName>style.visibility</p:attrName>
                                        </p:attrNameLst>
                                      </p:cBhvr>
                                      <p:to>
                                        <p:strVal val="visible"/>
                                      </p:to>
                                    </p:set>
                                    <p:anim calcmode="lin" valueType="num">
                                      <p:cBhvr additive="base">
                                        <p:cTn id="137" dur="75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38" dur="750" fill="hold"/>
                                        <p:tgtEl>
                                          <p:spTgt spid="57">
                                            <p:txEl>
                                              <p:pRg st="0" end="0"/>
                                            </p:txEl>
                                          </p:spTgt>
                                        </p:tgtEl>
                                        <p:attrNameLst>
                                          <p:attrName>ppt_y</p:attrName>
                                        </p:attrNameLst>
                                      </p:cBhvr>
                                      <p:tavLst>
                                        <p:tav tm="0">
                                          <p:val>
                                            <p:strVal val="0-#ppt_h/2"/>
                                          </p:val>
                                        </p:tav>
                                        <p:tav tm="100000">
                                          <p:val>
                                            <p:strVal val="#ppt_y"/>
                                          </p:val>
                                        </p:tav>
                                      </p:tavLst>
                                    </p:anim>
                                  </p:childTnLst>
                                </p:cTn>
                              </p:par>
                              <p:par>
                                <p:cTn id="139" presetID="2" presetClass="entr" presetSubtype="1" decel="100000" fill="hold" grpId="0" nodeType="withEffect">
                                  <p:stCondLst>
                                    <p:cond delay="250"/>
                                  </p:stCondLst>
                                  <p:childTnLst>
                                    <p:set>
                                      <p:cBhvr>
                                        <p:cTn id="140" dur="1" fill="hold">
                                          <p:stCondLst>
                                            <p:cond delay="0"/>
                                          </p:stCondLst>
                                        </p:cTn>
                                        <p:tgtEl>
                                          <p:spTgt spid="58">
                                            <p:txEl>
                                              <p:pRg st="0" end="0"/>
                                            </p:txEl>
                                          </p:spTgt>
                                        </p:tgtEl>
                                        <p:attrNameLst>
                                          <p:attrName>style.visibility</p:attrName>
                                        </p:attrNameLst>
                                      </p:cBhvr>
                                      <p:to>
                                        <p:strVal val="visible"/>
                                      </p:to>
                                    </p:set>
                                    <p:anim calcmode="lin" valueType="num">
                                      <p:cBhvr additive="base">
                                        <p:cTn id="141" dur="75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42" dur="750" fill="hold"/>
                                        <p:tgtEl>
                                          <p:spTgt spid="58">
                                            <p:txEl>
                                              <p:pRg st="0" end="0"/>
                                            </p:txEl>
                                          </p:spTgt>
                                        </p:tgtEl>
                                        <p:attrNameLst>
                                          <p:attrName>ppt_y</p:attrName>
                                        </p:attrNameLst>
                                      </p:cBhvr>
                                      <p:tavLst>
                                        <p:tav tm="0">
                                          <p:val>
                                            <p:strVal val="0-#ppt_h/2"/>
                                          </p:val>
                                        </p:tav>
                                        <p:tav tm="100000">
                                          <p:val>
                                            <p:strVal val="#ppt_y"/>
                                          </p:val>
                                        </p:tav>
                                      </p:tavLst>
                                    </p:anim>
                                  </p:childTnLst>
                                </p:cTn>
                              </p:par>
                            </p:childTnLst>
                          </p:cTn>
                        </p:par>
                        <p:par>
                          <p:cTn id="143" fill="hold">
                            <p:stCondLst>
                              <p:cond delay="6150"/>
                            </p:stCondLst>
                            <p:childTnLst>
                              <p:par>
                                <p:cTn id="144" presetID="22" presetClass="entr" presetSubtype="8" fill="hold" grpId="0" nodeType="afterEffect">
                                  <p:stCondLst>
                                    <p:cond delay="0"/>
                                  </p:stCondLst>
                                  <p:childTnLst>
                                    <p:set>
                                      <p:cBhvr>
                                        <p:cTn id="145" dur="1" fill="hold">
                                          <p:stCondLst>
                                            <p:cond delay="0"/>
                                          </p:stCondLst>
                                        </p:cTn>
                                        <p:tgtEl>
                                          <p:spTgt spid="59">
                                            <p:txEl>
                                              <p:pRg st="0" end="0"/>
                                            </p:txEl>
                                          </p:spTgt>
                                        </p:tgtEl>
                                        <p:attrNameLst>
                                          <p:attrName>style.visibility</p:attrName>
                                        </p:attrNameLst>
                                      </p:cBhvr>
                                      <p:to>
                                        <p:strVal val="visible"/>
                                      </p:to>
                                    </p:set>
                                    <p:animEffect transition="in" filter="wipe(left)">
                                      <p:cBhvr>
                                        <p:cTn id="146" dur="500"/>
                                        <p:tgtEl>
                                          <p:spTgt spid="59">
                                            <p:txEl>
                                              <p:pRg st="0" end="0"/>
                                            </p:txEl>
                                          </p:spTgt>
                                        </p:tgtEl>
                                      </p:cBhvr>
                                    </p:animEffect>
                                  </p:childTnLst>
                                </p:cTn>
                              </p:par>
                              <p:par>
                                <p:cTn id="147" presetID="22" presetClass="entr" presetSubtype="8" fill="hold" grpId="0" nodeType="withEffect">
                                  <p:stCondLst>
                                    <p:cond delay="100"/>
                                  </p:stCondLst>
                                  <p:childTnLst>
                                    <p:set>
                                      <p:cBhvr>
                                        <p:cTn id="148" dur="1" fill="hold">
                                          <p:stCondLst>
                                            <p:cond delay="0"/>
                                          </p:stCondLst>
                                        </p:cTn>
                                        <p:tgtEl>
                                          <p:spTgt spid="60">
                                            <p:txEl>
                                              <p:pRg st="0" end="0"/>
                                            </p:txEl>
                                          </p:spTgt>
                                        </p:tgtEl>
                                        <p:attrNameLst>
                                          <p:attrName>style.visibility</p:attrName>
                                        </p:attrNameLst>
                                      </p:cBhvr>
                                      <p:to>
                                        <p:strVal val="visible"/>
                                      </p:to>
                                    </p:set>
                                    <p:animEffect transition="in" filter="wipe(left)">
                                      <p:cBhvr>
                                        <p:cTn id="149" dur="500"/>
                                        <p:tgtEl>
                                          <p:spTgt spid="60">
                                            <p:txEl>
                                              <p:pRg st="0" end="0"/>
                                            </p:txEl>
                                          </p:spTgt>
                                        </p:tgtEl>
                                      </p:cBhvr>
                                    </p:animEffect>
                                  </p:childTnLst>
                                </p:cTn>
                              </p:par>
                              <p:par>
                                <p:cTn id="150" presetID="22" presetClass="entr" presetSubtype="8" fill="hold" grpId="0" nodeType="withEffect">
                                  <p:stCondLst>
                                    <p:cond delay="200"/>
                                  </p:stCondLst>
                                  <p:childTnLst>
                                    <p:set>
                                      <p:cBhvr>
                                        <p:cTn id="151" dur="1" fill="hold">
                                          <p:stCondLst>
                                            <p:cond delay="0"/>
                                          </p:stCondLst>
                                        </p:cTn>
                                        <p:tgtEl>
                                          <p:spTgt spid="61">
                                            <p:txEl>
                                              <p:pRg st="0" end="0"/>
                                            </p:txEl>
                                          </p:spTgt>
                                        </p:tgtEl>
                                        <p:attrNameLst>
                                          <p:attrName>style.visibility</p:attrName>
                                        </p:attrNameLst>
                                      </p:cBhvr>
                                      <p:to>
                                        <p:strVal val="visible"/>
                                      </p:to>
                                    </p:set>
                                    <p:animEffect transition="in" filter="wipe(left)">
                                      <p:cBhvr>
                                        <p:cTn id="152" dur="500"/>
                                        <p:tgtEl>
                                          <p:spTgt spid="61">
                                            <p:txEl>
                                              <p:pRg st="0" end="0"/>
                                            </p:txEl>
                                          </p:spTgt>
                                        </p:tgtEl>
                                      </p:cBhvr>
                                    </p:animEffect>
                                  </p:childTnLst>
                                </p:cTn>
                              </p:par>
                              <p:par>
                                <p:cTn id="153" presetID="22" presetClass="entr" presetSubtype="8" fill="hold" grpId="0" nodeType="withEffect">
                                  <p:stCondLst>
                                    <p:cond delay="300"/>
                                  </p:stCondLst>
                                  <p:childTnLst>
                                    <p:set>
                                      <p:cBhvr>
                                        <p:cTn id="154" dur="1" fill="hold">
                                          <p:stCondLst>
                                            <p:cond delay="0"/>
                                          </p:stCondLst>
                                        </p:cTn>
                                        <p:tgtEl>
                                          <p:spTgt spid="62">
                                            <p:txEl>
                                              <p:pRg st="0" end="0"/>
                                            </p:txEl>
                                          </p:spTgt>
                                        </p:tgtEl>
                                        <p:attrNameLst>
                                          <p:attrName>style.visibility</p:attrName>
                                        </p:attrNameLst>
                                      </p:cBhvr>
                                      <p:to>
                                        <p:strVal val="visible"/>
                                      </p:to>
                                    </p:set>
                                    <p:animEffect transition="in" filter="wipe(left)">
                                      <p:cBhvr>
                                        <p:cTn id="155" dur="500"/>
                                        <p:tgtEl>
                                          <p:spTgt spid="62">
                                            <p:txEl>
                                              <p:pRg st="0" end="0"/>
                                            </p:txEl>
                                          </p:spTgt>
                                        </p:tgtEl>
                                      </p:cBhvr>
                                    </p:animEffect>
                                  </p:childTnLst>
                                </p:cTn>
                              </p:par>
                            </p:childTnLst>
                          </p:cTn>
                        </p:par>
                        <p:par>
                          <p:cTn id="156" fill="hold">
                            <p:stCondLst>
                              <p:cond delay="6950"/>
                            </p:stCondLst>
                            <p:childTnLst>
                              <p:par>
                                <p:cTn id="157" presetID="22" presetClass="entr" presetSubtype="8" fill="hold" grpId="0" nodeType="afterEffect">
                                  <p:stCondLst>
                                    <p:cond delay="0"/>
                                  </p:stCondLst>
                                  <p:childTnLst>
                                    <p:set>
                                      <p:cBhvr>
                                        <p:cTn id="158" dur="1" fill="hold">
                                          <p:stCondLst>
                                            <p:cond delay="0"/>
                                          </p:stCondLst>
                                        </p:cTn>
                                        <p:tgtEl>
                                          <p:spTgt spid="23"/>
                                        </p:tgtEl>
                                        <p:attrNameLst>
                                          <p:attrName>style.visibility</p:attrName>
                                        </p:attrNameLst>
                                      </p:cBhvr>
                                      <p:to>
                                        <p:strVal val="visible"/>
                                      </p:to>
                                    </p:set>
                                    <p:animEffect transition="in" filter="wipe(left)">
                                      <p:cBhvr>
                                        <p:cTn id="1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5" grpId="0" animBg="1"/>
      <p:bldP spid="26" grpId="0" animBg="1"/>
      <p:bldP spid="27" grpId="0" animBg="1"/>
      <p:bldP spid="28" grpId="0" animBg="1"/>
      <p:bldP spid="29" grpId="0" build="p">
        <p:tmplLst>
          <p:tmpl lvl="1">
            <p:tnLst>
              <p:par>
                <p:cTn presetID="2" presetClass="entr" presetSubtype="1"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1"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0-#ppt_h/2"/>
                          </p:val>
                        </p:tav>
                        <p:tav tm="100000">
                          <p:val>
                            <p:strVal val="#ppt_y"/>
                          </p:val>
                        </p:tav>
                      </p:tavLst>
                    </p:anim>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30" grpId="0" build="p">
        <p:tmplLst>
          <p:tmpl lvl="1">
            <p:tnLst>
              <p:par>
                <p:cTn presetID="22" presetClass="entr" presetSubtype="8"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withEffect">
                  <p:stCondLst>
                    <p:cond delay="30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animBg="1"/>
      <p:bldP spid="35" grpId="0" animBg="1"/>
      <p:bldP spid="36" grpId="0" animBg="1"/>
      <p:bldP spid="37" grpId="0" build="p">
        <p:tmplLst>
          <p:tmpl lvl="1">
            <p:tnLst>
              <p:par>
                <p:cTn presetID="2" presetClass="entr" presetSubtype="1"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1" de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2" presetClass="entr" presetSubtype="8"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build="p">
        <p:tmplLst>
          <p:tmpl lvl="1">
            <p:tnLst>
              <p:par>
                <p:cTn presetID="22" presetClass="entr" presetSubtype="8"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2" presetClass="entr" presetSubtype="8" fill="hold" nodeType="withEffect">
                  <p:stCondLst>
                    <p:cond delay="3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animBg="1"/>
      <p:bldP spid="44" grpId="0" animBg="1"/>
      <p:bldP spid="45" grpId="0" animBg="1"/>
      <p:bldP spid="46" grpId="0" animBg="1"/>
      <p:bldP spid="47" grpId="0" build="p">
        <p:tmplLst>
          <p:tmpl lvl="1">
            <p:tnLst>
              <p:par>
                <p:cTn presetID="2" presetClass="entr" presetSubtype="1"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0-#ppt_h/2"/>
                          </p:val>
                        </p:tav>
                        <p:tav tm="100000">
                          <p:val>
                            <p:strVal val="#ppt_y"/>
                          </p:val>
                        </p:tav>
                      </p:tavLst>
                    </p:anim>
                  </p:childTnLst>
                </p:cTn>
              </p:par>
            </p:tnLst>
          </p:tmpl>
        </p:tmplLst>
      </p:bldP>
      <p:bldP spid="48" grpId="0" build="p">
        <p:tmplLst>
          <p:tmpl lvl="1">
            <p:tnLst>
              <p:par>
                <p:cTn presetID="2" presetClass="entr" presetSubtype="1" decel="10000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ppt_x"/>
                          </p:val>
                        </p:tav>
                        <p:tav tm="100000">
                          <p:val>
                            <p:strVal val="#ppt_x"/>
                          </p:val>
                        </p:tav>
                      </p:tavLst>
                    </p:anim>
                    <p:anim calcmode="lin" valueType="num">
                      <p:cBhvr additive="base">
                        <p:cTn dur="750" fill="hold"/>
                        <p:tgtEl>
                          <p:spTgt spid="48"/>
                        </p:tgtEl>
                        <p:attrNameLst>
                          <p:attrName>ppt_y</p:attrName>
                        </p:attrNameLst>
                      </p:cBhvr>
                      <p:tavLst>
                        <p:tav tm="0">
                          <p:val>
                            <p:strVal val="0-#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build="p">
        <p:tmplLst>
          <p:tmpl lvl="1">
            <p:tnLst>
              <p:par>
                <p:cTn presetID="22" presetClass="entr" presetSubtype="8"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2" presetClass="entr" presetSubtype="8" fill="hold" nodeType="withEffect">
                  <p:stCondLst>
                    <p:cond delay="3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animBg="1"/>
      <p:bldP spid="54" grpId="0" animBg="1"/>
      <p:bldP spid="55" grpId="0" animBg="1"/>
      <p:bldP spid="56" grpId="0" animBg="1"/>
      <p:bldP spid="57" grpId="0" build="p">
        <p:tmplLst>
          <p:tmpl lvl="1">
            <p:tnLst>
              <p:par>
                <p:cTn presetID="2" presetClass="entr" presetSubtype="1" decel="100000" fill="hold" nodeType="withEffect">
                  <p:stCondLst>
                    <p:cond delay="25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750" fill="hold"/>
                        <p:tgtEl>
                          <p:spTgt spid="57"/>
                        </p:tgtEl>
                        <p:attrNameLst>
                          <p:attrName>ppt_x</p:attrName>
                        </p:attrNameLst>
                      </p:cBhvr>
                      <p:tavLst>
                        <p:tav tm="0">
                          <p:val>
                            <p:strVal val="#ppt_x"/>
                          </p:val>
                        </p:tav>
                        <p:tav tm="100000">
                          <p:val>
                            <p:strVal val="#ppt_x"/>
                          </p:val>
                        </p:tav>
                      </p:tavLst>
                    </p:anim>
                    <p:anim calcmode="lin" valueType="num">
                      <p:cBhvr additive="base">
                        <p:cTn dur="750" fill="hold"/>
                        <p:tgtEl>
                          <p:spTgt spid="57"/>
                        </p:tgtEl>
                        <p:attrNameLst>
                          <p:attrName>ppt_y</p:attrName>
                        </p:attrNameLst>
                      </p:cBhvr>
                      <p:tavLst>
                        <p:tav tm="0">
                          <p:val>
                            <p:strVal val="0-#ppt_h/2"/>
                          </p:val>
                        </p:tav>
                        <p:tav tm="100000">
                          <p:val>
                            <p:strVal val="#ppt_y"/>
                          </p:val>
                        </p:tav>
                      </p:tavLst>
                    </p:anim>
                  </p:childTnLst>
                </p:cTn>
              </p:par>
            </p:tnLst>
          </p:tmpl>
        </p:tmplLst>
      </p:bldP>
      <p:bldP spid="58" grpId="0" build="p">
        <p:tmplLst>
          <p:tmpl lvl="1">
            <p:tnLst>
              <p:par>
                <p:cTn presetID="2" presetClass="entr" presetSubtype="1" decel="100000" fill="hold" nodeType="withEffect">
                  <p:stCondLst>
                    <p:cond delay="25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750" fill="hold"/>
                        <p:tgtEl>
                          <p:spTgt spid="58"/>
                        </p:tgtEl>
                        <p:attrNameLst>
                          <p:attrName>ppt_x</p:attrName>
                        </p:attrNameLst>
                      </p:cBhvr>
                      <p:tavLst>
                        <p:tav tm="0">
                          <p:val>
                            <p:strVal val="#ppt_x"/>
                          </p:val>
                        </p:tav>
                        <p:tav tm="100000">
                          <p:val>
                            <p:strVal val="#ppt_x"/>
                          </p:val>
                        </p:tav>
                      </p:tavLst>
                    </p:anim>
                    <p:anim calcmode="lin" valueType="num">
                      <p:cBhvr additive="base">
                        <p:cTn dur="750" fill="hold"/>
                        <p:tgtEl>
                          <p:spTgt spid="58"/>
                        </p:tgtEl>
                        <p:attrNameLst>
                          <p:attrName>ppt_y</p:attrName>
                        </p:attrNameLst>
                      </p:cBhvr>
                      <p:tavLst>
                        <p:tav tm="0">
                          <p:val>
                            <p:strVal val="0-#ppt_h/2"/>
                          </p:val>
                        </p:tav>
                        <p:tav tm="100000">
                          <p:val>
                            <p:strVal val="#ppt_y"/>
                          </p:val>
                        </p:tav>
                      </p:tavLst>
                    </p:anim>
                  </p:childTnLst>
                </p:cTn>
              </p:par>
            </p:tnLst>
          </p:tmpl>
        </p:tmplLst>
      </p:bldP>
      <p:bldP spid="59" grpId="0" build="p">
        <p:tmplLst>
          <p:tmpl lvl="1">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build="p">
        <p:tmplLst>
          <p:tmpl lvl="1">
            <p:tnLst>
              <p:par>
                <p:cTn presetID="22" presetClass="entr" presetSubtype="8" fill="hold" nodeType="withEffect">
                  <p:stCondLst>
                    <p:cond delay="10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2" presetClass="entr" presetSubtype="8" fill="hold" nodeType="withEffect">
                  <p:stCondLst>
                    <p:cond delay="30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Lst>
  </p:timing>
  <p:extLst>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21289" y="4698914"/>
            <a:ext cx="5166812" cy="2908386"/>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21289" y="3578967"/>
            <a:ext cx="5166812"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1332240" y="4416703"/>
            <a:ext cx="161121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2"/>
          <p:cNvSpPr>
            <a:spLocks noGrp="1"/>
          </p:cNvSpPr>
          <p:nvPr>
            <p:ph type="body" sz="quarter" idx="14" hasCustomPrompt="1"/>
          </p:nvPr>
        </p:nvSpPr>
        <p:spPr>
          <a:xfrm>
            <a:off x="6560594" y="4698914"/>
            <a:ext cx="5166812" cy="2908386"/>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9" name="テキスト プレースホルダー 12"/>
          <p:cNvSpPr>
            <a:spLocks noGrp="1"/>
          </p:cNvSpPr>
          <p:nvPr>
            <p:ph type="body" sz="quarter" idx="15" hasCustomPrompt="1"/>
          </p:nvPr>
        </p:nvSpPr>
        <p:spPr>
          <a:xfrm>
            <a:off x="6560594" y="3578967"/>
            <a:ext cx="5166812"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 name="正方形/長方形 9"/>
          <p:cNvSpPr/>
          <p:nvPr userDrawn="1"/>
        </p:nvSpPr>
        <p:spPr>
          <a:xfrm>
            <a:off x="6671545" y="4416703"/>
            <a:ext cx="161121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12"/>
          <p:cNvSpPr>
            <a:spLocks noGrp="1"/>
          </p:cNvSpPr>
          <p:nvPr>
            <p:ph type="body" sz="quarter" idx="16" hasCustomPrompt="1"/>
          </p:nvPr>
        </p:nvSpPr>
        <p:spPr>
          <a:xfrm>
            <a:off x="11899899" y="4698914"/>
            <a:ext cx="5166812" cy="2908386"/>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2" name="テキスト プレースホルダー 12"/>
          <p:cNvSpPr>
            <a:spLocks noGrp="1"/>
          </p:cNvSpPr>
          <p:nvPr>
            <p:ph type="body" sz="quarter" idx="17" hasCustomPrompt="1"/>
          </p:nvPr>
        </p:nvSpPr>
        <p:spPr>
          <a:xfrm>
            <a:off x="11899899" y="3578967"/>
            <a:ext cx="5166812"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3" name="正方形/長方形 12"/>
          <p:cNvSpPr/>
          <p:nvPr userDrawn="1"/>
        </p:nvSpPr>
        <p:spPr>
          <a:xfrm>
            <a:off x="12010850" y="4416703"/>
            <a:ext cx="161121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31337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 presetClass="entr" presetSubtype="8" decel="100000" fill="hold" grpId="0" nodeType="afterEffect">
                                  <p:stCondLst>
                                    <p:cond delay="25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2250"/>
                            </p:stCondLst>
                            <p:childTnLst>
                              <p:par>
                                <p:cTn id="31" presetID="2" presetClass="entr" presetSubtype="8" decel="100000" fill="hold" grpId="0" nodeType="afterEffect">
                                  <p:stCondLst>
                                    <p:cond delay="25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25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8"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 presetClass="entr" presetSubtype="8"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Lst>
  </p:timing>
  <p:extLst mod="1">
    <p:ext uri="{DCECCB84-F9BA-43D5-87BE-67443E8EF086}">
      <p15:sldGuideLst xmlns:p15="http://schemas.microsoft.com/office/powerpoint/2012/main" xmlns="">
        <p15:guide id="1" orient="horz" pos="3239" userDrawn="1">
          <p15:clr>
            <a:srgbClr val="FBAE40"/>
          </p15:clr>
        </p15:guide>
        <p15:guide id="2" pos="57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deas">
    <p:spTree>
      <p:nvGrpSpPr>
        <p:cNvPr id="1" name=""/>
        <p:cNvGrpSpPr/>
        <p:nvPr/>
      </p:nvGrpSpPr>
      <p:grpSpPr>
        <a:xfrm>
          <a:off x="0" y="0"/>
          <a:ext cx="0" cy="0"/>
          <a:chOff x="0" y="0"/>
          <a:chExt cx="0" cy="0"/>
        </a:xfrm>
      </p:grpSpPr>
      <p:sp>
        <p:nvSpPr>
          <p:cNvPr id="89" name="フリーフォーム 88"/>
          <p:cNvSpPr/>
          <p:nvPr userDrawn="1"/>
        </p:nvSpPr>
        <p:spPr>
          <a:xfrm flipH="1">
            <a:off x="7090483" y="3840023"/>
            <a:ext cx="1186761" cy="1961880"/>
          </a:xfrm>
          <a:custGeom>
            <a:avLst/>
            <a:gdLst>
              <a:gd name="connsiteX0" fmla="*/ 955911 w 1186761"/>
              <a:gd name="connsiteY0" fmla="*/ 0 h 1961880"/>
              <a:gd name="connsiteX1" fmla="*/ 967744 w 1186761"/>
              <a:gd name="connsiteY1" fmla="*/ 21021 h 1961880"/>
              <a:gd name="connsiteX2" fmla="*/ 1186761 w 1186761"/>
              <a:gd name="connsiteY2" fmla="*/ 944799 h 1961880"/>
              <a:gd name="connsiteX3" fmla="*/ 935168 w 1186761"/>
              <a:gd name="connsiteY3" fmla="*/ 1930146 h 1961880"/>
              <a:gd name="connsiteX4" fmla="*/ 916287 w 1186761"/>
              <a:gd name="connsiteY4" fmla="*/ 1961880 h 1961880"/>
              <a:gd name="connsiteX5" fmla="*/ 0 w 1186761"/>
              <a:gd name="connsiteY5" fmla="*/ 1432861 h 1961880"/>
              <a:gd name="connsiteX6" fmla="*/ 8472 w 1186761"/>
              <a:gd name="connsiteY6" fmla="*/ 1418915 h 1961880"/>
              <a:gd name="connsiteX7" fmla="*/ 128607 w 1186761"/>
              <a:gd name="connsiteY7" fmla="*/ 944466 h 1961880"/>
              <a:gd name="connsiteX8" fmla="*/ 59565 w 1186761"/>
              <a:gd name="connsiteY8" fmla="*/ 579492 h 1961880"/>
              <a:gd name="connsiteX9" fmla="*/ 37489 w 1186761"/>
              <a:gd name="connsiteY9" fmla="*/ 530251 h 19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761" h="1961880">
                <a:moveTo>
                  <a:pt x="955911" y="0"/>
                </a:moveTo>
                <a:lnTo>
                  <a:pt x="967744" y="21021"/>
                </a:lnTo>
                <a:cubicBezTo>
                  <a:pt x="1107849" y="298703"/>
                  <a:pt x="1186761" y="612536"/>
                  <a:pt x="1186761" y="944799"/>
                </a:cubicBezTo>
                <a:cubicBezTo>
                  <a:pt x="1186761" y="1301938"/>
                  <a:pt x="1095592" y="1637782"/>
                  <a:pt x="935168" y="1930146"/>
                </a:cubicBezTo>
                <a:lnTo>
                  <a:pt x="916287" y="1961880"/>
                </a:lnTo>
                <a:lnTo>
                  <a:pt x="0" y="1432861"/>
                </a:lnTo>
                <a:lnTo>
                  <a:pt x="8472" y="1418915"/>
                </a:lnTo>
                <a:cubicBezTo>
                  <a:pt x="85088" y="1277879"/>
                  <a:pt x="128607" y="1116255"/>
                  <a:pt x="128607" y="944466"/>
                </a:cubicBezTo>
                <a:cubicBezTo>
                  <a:pt x="128607" y="815625"/>
                  <a:pt x="104127" y="692501"/>
                  <a:pt x="59565" y="579492"/>
                </a:cubicBezTo>
                <a:lnTo>
                  <a:pt x="37489" y="53025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1" name="角丸四角形 50"/>
          <p:cNvSpPr/>
          <p:nvPr userDrawn="1"/>
        </p:nvSpPr>
        <p:spPr>
          <a:xfrm>
            <a:off x="8257714" y="7240469"/>
            <a:ext cx="1772573" cy="288717"/>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2" name="グループ化 91"/>
          <p:cNvGrpSpPr/>
          <p:nvPr userDrawn="1"/>
        </p:nvGrpSpPr>
        <p:grpSpPr>
          <a:xfrm>
            <a:off x="8257714" y="7624159"/>
            <a:ext cx="1772573" cy="598272"/>
            <a:chOff x="8257714" y="7948214"/>
            <a:chExt cx="1772573" cy="598272"/>
          </a:xfrm>
        </p:grpSpPr>
        <p:sp>
          <p:nvSpPr>
            <p:cNvPr id="52" name="角丸四角形 51"/>
            <p:cNvSpPr/>
            <p:nvPr userDrawn="1"/>
          </p:nvSpPr>
          <p:spPr>
            <a:xfrm>
              <a:off x="8257714" y="7948214"/>
              <a:ext cx="1772573" cy="288717"/>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円/楕円 7"/>
            <p:cNvSpPr/>
            <p:nvPr userDrawn="1"/>
          </p:nvSpPr>
          <p:spPr>
            <a:xfrm>
              <a:off x="8690097" y="8160953"/>
              <a:ext cx="907807" cy="385533"/>
            </a:xfrm>
            <a:custGeom>
              <a:avLst/>
              <a:gdLst/>
              <a:ahLst/>
              <a:cxnLst/>
              <a:rect l="l" t="t" r="r" b="b"/>
              <a:pathLst>
                <a:path w="758714" h="322215">
                  <a:moveTo>
                    <a:pt x="0" y="0"/>
                  </a:moveTo>
                  <a:lnTo>
                    <a:pt x="758714" y="0"/>
                  </a:lnTo>
                  <a:cubicBezTo>
                    <a:pt x="729497" y="182913"/>
                    <a:pt x="570695" y="322215"/>
                    <a:pt x="379357" y="322215"/>
                  </a:cubicBezTo>
                  <a:cubicBezTo>
                    <a:pt x="188019" y="322215"/>
                    <a:pt x="29217" y="182913"/>
                    <a:pt x="0" y="0"/>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76" name="フリーフォーム 75"/>
          <p:cNvSpPr/>
          <p:nvPr userDrawn="1"/>
        </p:nvSpPr>
        <p:spPr>
          <a:xfrm>
            <a:off x="9163230" y="2737514"/>
            <a:ext cx="1777378" cy="1596296"/>
          </a:xfrm>
          <a:custGeom>
            <a:avLst/>
            <a:gdLst>
              <a:gd name="connsiteX0" fmla="*/ 0 w 1777378"/>
              <a:gd name="connsiteY0" fmla="*/ 0 h 1596296"/>
              <a:gd name="connsiteX1" fmla="*/ 187100 w 1777378"/>
              <a:gd name="connsiteY1" fmla="*/ 9447 h 1596296"/>
              <a:gd name="connsiteX2" fmla="*/ 1720375 w 1777378"/>
              <a:gd name="connsiteY2" fmla="*/ 966454 h 1596296"/>
              <a:gd name="connsiteX3" fmla="*/ 1777378 w 1777378"/>
              <a:gd name="connsiteY3" fmla="*/ 1067720 h 1596296"/>
              <a:gd name="connsiteX4" fmla="*/ 861857 w 1777378"/>
              <a:gd name="connsiteY4" fmla="*/ 1596296 h 1596296"/>
              <a:gd name="connsiteX5" fmla="*/ 822105 w 1777378"/>
              <a:gd name="connsiteY5" fmla="*/ 1525677 h 1596296"/>
              <a:gd name="connsiteX6" fmla="*/ 78909 w 1777378"/>
              <a:gd name="connsiteY6" fmla="*/ 1061805 h 1596296"/>
              <a:gd name="connsiteX7" fmla="*/ 0 w 1777378"/>
              <a:gd name="connsiteY7" fmla="*/ 1057821 h 159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7378" h="1596296">
                <a:moveTo>
                  <a:pt x="0" y="0"/>
                </a:moveTo>
                <a:lnTo>
                  <a:pt x="187100" y="9447"/>
                </a:lnTo>
                <a:cubicBezTo>
                  <a:pt x="834286" y="75173"/>
                  <a:pt x="1392628" y="441426"/>
                  <a:pt x="1720375" y="966454"/>
                </a:cubicBezTo>
                <a:lnTo>
                  <a:pt x="1777378" y="1067720"/>
                </a:lnTo>
                <a:lnTo>
                  <a:pt x="861857" y="1596296"/>
                </a:lnTo>
                <a:lnTo>
                  <a:pt x="822105" y="1525677"/>
                </a:lnTo>
                <a:cubicBezTo>
                  <a:pt x="663243" y="1271190"/>
                  <a:pt x="392608" y="1093663"/>
                  <a:pt x="78909" y="1061805"/>
                </a:cubicBezTo>
                <a:lnTo>
                  <a:pt x="0" y="105782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 name="フリーフォーム 84"/>
          <p:cNvSpPr/>
          <p:nvPr userDrawn="1"/>
        </p:nvSpPr>
        <p:spPr>
          <a:xfrm>
            <a:off x="10007427" y="3840690"/>
            <a:ext cx="1186761" cy="1961880"/>
          </a:xfrm>
          <a:custGeom>
            <a:avLst/>
            <a:gdLst>
              <a:gd name="connsiteX0" fmla="*/ 955911 w 1186761"/>
              <a:gd name="connsiteY0" fmla="*/ 0 h 1961880"/>
              <a:gd name="connsiteX1" fmla="*/ 967744 w 1186761"/>
              <a:gd name="connsiteY1" fmla="*/ 21021 h 1961880"/>
              <a:gd name="connsiteX2" fmla="*/ 1186761 w 1186761"/>
              <a:gd name="connsiteY2" fmla="*/ 944799 h 1961880"/>
              <a:gd name="connsiteX3" fmla="*/ 935168 w 1186761"/>
              <a:gd name="connsiteY3" fmla="*/ 1930146 h 1961880"/>
              <a:gd name="connsiteX4" fmla="*/ 916287 w 1186761"/>
              <a:gd name="connsiteY4" fmla="*/ 1961880 h 1961880"/>
              <a:gd name="connsiteX5" fmla="*/ 0 w 1186761"/>
              <a:gd name="connsiteY5" fmla="*/ 1432861 h 1961880"/>
              <a:gd name="connsiteX6" fmla="*/ 8472 w 1186761"/>
              <a:gd name="connsiteY6" fmla="*/ 1418915 h 1961880"/>
              <a:gd name="connsiteX7" fmla="*/ 128607 w 1186761"/>
              <a:gd name="connsiteY7" fmla="*/ 944466 h 1961880"/>
              <a:gd name="connsiteX8" fmla="*/ 59565 w 1186761"/>
              <a:gd name="connsiteY8" fmla="*/ 579492 h 1961880"/>
              <a:gd name="connsiteX9" fmla="*/ 37489 w 1186761"/>
              <a:gd name="connsiteY9" fmla="*/ 530251 h 19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761" h="1961880">
                <a:moveTo>
                  <a:pt x="955911" y="0"/>
                </a:moveTo>
                <a:lnTo>
                  <a:pt x="967744" y="21021"/>
                </a:lnTo>
                <a:cubicBezTo>
                  <a:pt x="1107849" y="298703"/>
                  <a:pt x="1186761" y="612536"/>
                  <a:pt x="1186761" y="944799"/>
                </a:cubicBezTo>
                <a:cubicBezTo>
                  <a:pt x="1186761" y="1301938"/>
                  <a:pt x="1095592" y="1637782"/>
                  <a:pt x="935168" y="1930146"/>
                </a:cubicBezTo>
                <a:lnTo>
                  <a:pt x="916287" y="1961880"/>
                </a:lnTo>
                <a:lnTo>
                  <a:pt x="0" y="1432861"/>
                </a:lnTo>
                <a:lnTo>
                  <a:pt x="8472" y="1418915"/>
                </a:lnTo>
                <a:cubicBezTo>
                  <a:pt x="85088" y="1277879"/>
                  <a:pt x="128607" y="1116255"/>
                  <a:pt x="128607" y="944466"/>
                </a:cubicBezTo>
                <a:cubicBezTo>
                  <a:pt x="128607" y="815625"/>
                  <a:pt x="104127" y="692501"/>
                  <a:pt x="59565" y="579492"/>
                </a:cubicBezTo>
                <a:lnTo>
                  <a:pt x="37489" y="53025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 name="フリーフォーム 86"/>
          <p:cNvSpPr/>
          <p:nvPr userDrawn="1"/>
        </p:nvSpPr>
        <p:spPr>
          <a:xfrm>
            <a:off x="9170850" y="5318355"/>
            <a:ext cx="1736803" cy="1828474"/>
          </a:xfrm>
          <a:custGeom>
            <a:avLst/>
            <a:gdLst>
              <a:gd name="connsiteX0" fmla="*/ 820151 w 1736803"/>
              <a:gd name="connsiteY0" fmla="*/ 0 h 1828474"/>
              <a:gd name="connsiteX1" fmla="*/ 1736803 w 1736803"/>
              <a:gd name="connsiteY1" fmla="*/ 529229 h 1828474"/>
              <a:gd name="connsiteX2" fmla="*/ 1706134 w 1736803"/>
              <a:gd name="connsiteY2" fmla="*/ 580773 h 1828474"/>
              <a:gd name="connsiteX3" fmla="*/ 863426 w 1736803"/>
              <a:gd name="connsiteY3" fmla="*/ 1323103 h 1828474"/>
              <a:gd name="connsiteX4" fmla="*/ 863426 w 1736803"/>
              <a:gd name="connsiteY4" fmla="*/ 1656254 h 1828474"/>
              <a:gd name="connsiteX5" fmla="*/ 691206 w 1736803"/>
              <a:gd name="connsiteY5" fmla="*/ 1828474 h 1828474"/>
              <a:gd name="connsiteX6" fmla="*/ 0 w 1736803"/>
              <a:gd name="connsiteY6" fmla="*/ 1828474 h 1828474"/>
              <a:gd name="connsiteX7" fmla="*/ 0 w 1736803"/>
              <a:gd name="connsiteY7" fmla="*/ 466443 h 1828474"/>
              <a:gd name="connsiteX8" fmla="*/ 103912 w 1736803"/>
              <a:gd name="connsiteY8" fmla="*/ 459888 h 1828474"/>
              <a:gd name="connsiteX9" fmla="*/ 802510 w 1736803"/>
              <a:gd name="connsiteY9" fmla="*/ 29039 h 18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6803" h="1828474">
                <a:moveTo>
                  <a:pt x="820151" y="0"/>
                </a:moveTo>
                <a:lnTo>
                  <a:pt x="1736803" y="529229"/>
                </a:lnTo>
                <a:lnTo>
                  <a:pt x="1706134" y="580773"/>
                </a:lnTo>
                <a:cubicBezTo>
                  <a:pt x="1500692" y="900188"/>
                  <a:pt x="1208884" y="1158671"/>
                  <a:pt x="863426" y="1323103"/>
                </a:cubicBezTo>
                <a:lnTo>
                  <a:pt x="863426" y="1656254"/>
                </a:lnTo>
                <a:cubicBezTo>
                  <a:pt x="863426" y="1751369"/>
                  <a:pt x="786321" y="1828474"/>
                  <a:pt x="691206" y="1828474"/>
                </a:cubicBezTo>
                <a:lnTo>
                  <a:pt x="0" y="1828474"/>
                </a:lnTo>
                <a:lnTo>
                  <a:pt x="0" y="466443"/>
                </a:lnTo>
                <a:lnTo>
                  <a:pt x="103912" y="459888"/>
                </a:lnTo>
                <a:cubicBezTo>
                  <a:pt x="394509" y="422949"/>
                  <a:pt x="645995" y="260712"/>
                  <a:pt x="802510" y="29039"/>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 name="フリーフォーム 87"/>
          <p:cNvSpPr/>
          <p:nvPr userDrawn="1"/>
        </p:nvSpPr>
        <p:spPr>
          <a:xfrm flipH="1">
            <a:off x="7344063" y="2736847"/>
            <a:ext cx="1777378" cy="1596296"/>
          </a:xfrm>
          <a:custGeom>
            <a:avLst/>
            <a:gdLst>
              <a:gd name="connsiteX0" fmla="*/ 0 w 1777378"/>
              <a:gd name="connsiteY0" fmla="*/ 0 h 1596296"/>
              <a:gd name="connsiteX1" fmla="*/ 187100 w 1777378"/>
              <a:gd name="connsiteY1" fmla="*/ 9447 h 1596296"/>
              <a:gd name="connsiteX2" fmla="*/ 1720375 w 1777378"/>
              <a:gd name="connsiteY2" fmla="*/ 966454 h 1596296"/>
              <a:gd name="connsiteX3" fmla="*/ 1777378 w 1777378"/>
              <a:gd name="connsiteY3" fmla="*/ 1067720 h 1596296"/>
              <a:gd name="connsiteX4" fmla="*/ 861857 w 1777378"/>
              <a:gd name="connsiteY4" fmla="*/ 1596296 h 1596296"/>
              <a:gd name="connsiteX5" fmla="*/ 822105 w 1777378"/>
              <a:gd name="connsiteY5" fmla="*/ 1525677 h 1596296"/>
              <a:gd name="connsiteX6" fmla="*/ 78909 w 1777378"/>
              <a:gd name="connsiteY6" fmla="*/ 1061805 h 1596296"/>
              <a:gd name="connsiteX7" fmla="*/ 0 w 1777378"/>
              <a:gd name="connsiteY7" fmla="*/ 1057821 h 159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7378" h="1596296">
                <a:moveTo>
                  <a:pt x="0" y="0"/>
                </a:moveTo>
                <a:lnTo>
                  <a:pt x="187100" y="9447"/>
                </a:lnTo>
                <a:cubicBezTo>
                  <a:pt x="834286" y="75173"/>
                  <a:pt x="1392628" y="441426"/>
                  <a:pt x="1720375" y="966454"/>
                </a:cubicBezTo>
                <a:lnTo>
                  <a:pt x="1777378" y="1067720"/>
                </a:lnTo>
                <a:lnTo>
                  <a:pt x="861857" y="1596296"/>
                </a:lnTo>
                <a:lnTo>
                  <a:pt x="822105" y="1525677"/>
                </a:lnTo>
                <a:cubicBezTo>
                  <a:pt x="663243" y="1271190"/>
                  <a:pt x="392608" y="1093663"/>
                  <a:pt x="78909" y="1061805"/>
                </a:cubicBezTo>
                <a:lnTo>
                  <a:pt x="0" y="1057821"/>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 name="フリーフォーム 89"/>
          <p:cNvSpPr/>
          <p:nvPr userDrawn="1"/>
        </p:nvSpPr>
        <p:spPr>
          <a:xfrm flipH="1">
            <a:off x="7377018" y="5317688"/>
            <a:ext cx="1736803" cy="1828474"/>
          </a:xfrm>
          <a:custGeom>
            <a:avLst/>
            <a:gdLst>
              <a:gd name="connsiteX0" fmla="*/ 820151 w 1736803"/>
              <a:gd name="connsiteY0" fmla="*/ 0 h 1828474"/>
              <a:gd name="connsiteX1" fmla="*/ 1736803 w 1736803"/>
              <a:gd name="connsiteY1" fmla="*/ 529229 h 1828474"/>
              <a:gd name="connsiteX2" fmla="*/ 1706134 w 1736803"/>
              <a:gd name="connsiteY2" fmla="*/ 580773 h 1828474"/>
              <a:gd name="connsiteX3" fmla="*/ 863426 w 1736803"/>
              <a:gd name="connsiteY3" fmla="*/ 1323103 h 1828474"/>
              <a:gd name="connsiteX4" fmla="*/ 863426 w 1736803"/>
              <a:gd name="connsiteY4" fmla="*/ 1656254 h 1828474"/>
              <a:gd name="connsiteX5" fmla="*/ 691206 w 1736803"/>
              <a:gd name="connsiteY5" fmla="*/ 1828474 h 1828474"/>
              <a:gd name="connsiteX6" fmla="*/ 0 w 1736803"/>
              <a:gd name="connsiteY6" fmla="*/ 1828474 h 1828474"/>
              <a:gd name="connsiteX7" fmla="*/ 0 w 1736803"/>
              <a:gd name="connsiteY7" fmla="*/ 466443 h 1828474"/>
              <a:gd name="connsiteX8" fmla="*/ 103912 w 1736803"/>
              <a:gd name="connsiteY8" fmla="*/ 459888 h 1828474"/>
              <a:gd name="connsiteX9" fmla="*/ 802510 w 1736803"/>
              <a:gd name="connsiteY9" fmla="*/ 29039 h 18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6803" h="1828474">
                <a:moveTo>
                  <a:pt x="820151" y="0"/>
                </a:moveTo>
                <a:lnTo>
                  <a:pt x="1736803" y="529229"/>
                </a:lnTo>
                <a:lnTo>
                  <a:pt x="1706134" y="580773"/>
                </a:lnTo>
                <a:cubicBezTo>
                  <a:pt x="1500692" y="900188"/>
                  <a:pt x="1208884" y="1158671"/>
                  <a:pt x="863426" y="1323103"/>
                </a:cubicBezTo>
                <a:lnTo>
                  <a:pt x="863426" y="1656254"/>
                </a:lnTo>
                <a:cubicBezTo>
                  <a:pt x="863426" y="1751369"/>
                  <a:pt x="786321" y="1828474"/>
                  <a:pt x="691206" y="1828474"/>
                </a:cubicBezTo>
                <a:lnTo>
                  <a:pt x="0" y="1828474"/>
                </a:lnTo>
                <a:lnTo>
                  <a:pt x="0" y="466443"/>
                </a:lnTo>
                <a:lnTo>
                  <a:pt x="103912" y="459888"/>
                </a:lnTo>
                <a:cubicBezTo>
                  <a:pt x="394509" y="422949"/>
                  <a:pt x="645995" y="260712"/>
                  <a:pt x="802510" y="29039"/>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 name="図プレースホルダー 25"/>
          <p:cNvSpPr>
            <a:spLocks noGrp="1"/>
          </p:cNvSpPr>
          <p:nvPr>
            <p:ph type="pic" sz="quarter" idx="14" hasCustomPrompt="1"/>
          </p:nvPr>
        </p:nvSpPr>
        <p:spPr>
          <a:xfrm>
            <a:off x="9606200" y="3206428"/>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4" name="図プレースホルダー 25"/>
          <p:cNvSpPr>
            <a:spLocks noGrp="1"/>
          </p:cNvSpPr>
          <p:nvPr>
            <p:ph type="pic" sz="quarter" idx="15" hasCustomPrompt="1"/>
          </p:nvPr>
        </p:nvSpPr>
        <p:spPr>
          <a:xfrm>
            <a:off x="10355359" y="4571965"/>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5" name="図プレースホルダー 25"/>
          <p:cNvSpPr>
            <a:spLocks noGrp="1"/>
          </p:cNvSpPr>
          <p:nvPr>
            <p:ph type="pic" sz="quarter" idx="16" hasCustomPrompt="1"/>
          </p:nvPr>
        </p:nvSpPr>
        <p:spPr>
          <a:xfrm>
            <a:off x="9606200" y="5809251"/>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6" name="図プレースホルダー 25"/>
          <p:cNvSpPr>
            <a:spLocks noGrp="1"/>
          </p:cNvSpPr>
          <p:nvPr>
            <p:ph type="pic" sz="quarter" idx="17" hasCustomPrompt="1"/>
          </p:nvPr>
        </p:nvSpPr>
        <p:spPr>
          <a:xfrm>
            <a:off x="8127545" y="5809251"/>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7" name="図プレースホルダー 25"/>
          <p:cNvSpPr>
            <a:spLocks noGrp="1"/>
          </p:cNvSpPr>
          <p:nvPr>
            <p:ph type="pic" sz="quarter" idx="18" hasCustomPrompt="1"/>
          </p:nvPr>
        </p:nvSpPr>
        <p:spPr>
          <a:xfrm>
            <a:off x="7438415" y="4566571"/>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8" name="図プレースホルダー 25"/>
          <p:cNvSpPr>
            <a:spLocks noGrp="1"/>
          </p:cNvSpPr>
          <p:nvPr>
            <p:ph type="pic" sz="quarter" idx="19" hasCustomPrompt="1"/>
          </p:nvPr>
        </p:nvSpPr>
        <p:spPr>
          <a:xfrm>
            <a:off x="8127545" y="3206428"/>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9" name="テキスト プレースホルダー 12"/>
          <p:cNvSpPr>
            <a:spLocks noGrp="1"/>
          </p:cNvSpPr>
          <p:nvPr>
            <p:ph type="body" sz="quarter" idx="12" hasCustomPrompt="1"/>
          </p:nvPr>
        </p:nvSpPr>
        <p:spPr>
          <a:xfrm>
            <a:off x="6054938" y="8866801"/>
            <a:ext cx="6178123" cy="535813"/>
          </a:xfrm>
        </p:spPr>
        <p:txBody>
          <a:bodyPr>
            <a:normAutofit/>
          </a:bodyPr>
          <a:lstStyle>
            <a:lvl1pPr algn="ctr">
              <a:spcBef>
                <a:spcPts val="0"/>
              </a:spcBef>
              <a:defRPr sz="1800" baseline="0"/>
            </a:lvl1pPr>
          </a:lstStyle>
          <a:p>
            <a:pPr lvl="0"/>
            <a:r>
              <a:rPr kumimoji="1" lang="en-US" altLang="ja-JP" dirty="0"/>
              <a:t>Text goes here</a:t>
            </a:r>
            <a:endParaRPr kumimoji="1" lang="ja-JP" altLang="en-US" dirty="0"/>
          </a:p>
        </p:txBody>
      </p:sp>
      <p:sp>
        <p:nvSpPr>
          <p:cNvPr id="100" name="テキスト プレースホルダー 12"/>
          <p:cNvSpPr>
            <a:spLocks noGrp="1"/>
          </p:cNvSpPr>
          <p:nvPr>
            <p:ph type="body" sz="quarter" idx="20" hasCustomPrompt="1"/>
          </p:nvPr>
        </p:nvSpPr>
        <p:spPr>
          <a:xfrm>
            <a:off x="6054938" y="8327013"/>
            <a:ext cx="6178123" cy="586840"/>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5" name="テキスト プレースホルダー 12"/>
          <p:cNvSpPr>
            <a:spLocks noGrp="1"/>
          </p:cNvSpPr>
          <p:nvPr>
            <p:ph type="body" sz="quarter" idx="21" hasCustomPrompt="1"/>
          </p:nvPr>
        </p:nvSpPr>
        <p:spPr>
          <a:xfrm>
            <a:off x="11744227" y="6687801"/>
            <a:ext cx="4608971" cy="913630"/>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106" name="テキスト プレースホルダー 12"/>
          <p:cNvSpPr>
            <a:spLocks noGrp="1"/>
          </p:cNvSpPr>
          <p:nvPr>
            <p:ph type="body" sz="quarter" idx="22" hasCustomPrompt="1"/>
          </p:nvPr>
        </p:nvSpPr>
        <p:spPr>
          <a:xfrm>
            <a:off x="11744228" y="6190387"/>
            <a:ext cx="4608971" cy="544466"/>
          </a:xfrm>
        </p:spPr>
        <p:txBody>
          <a:bodyPr anchor="b">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7" name="テキスト プレースホルダー 12"/>
          <p:cNvSpPr>
            <a:spLocks noGrp="1"/>
          </p:cNvSpPr>
          <p:nvPr>
            <p:ph type="body" sz="quarter" idx="23" hasCustomPrompt="1"/>
          </p:nvPr>
        </p:nvSpPr>
        <p:spPr>
          <a:xfrm>
            <a:off x="11744226" y="4699440"/>
            <a:ext cx="4608971" cy="913630"/>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108" name="テキスト プレースホルダー 12"/>
          <p:cNvSpPr>
            <a:spLocks noGrp="1"/>
          </p:cNvSpPr>
          <p:nvPr>
            <p:ph type="body" sz="quarter" idx="24" hasCustomPrompt="1"/>
          </p:nvPr>
        </p:nvSpPr>
        <p:spPr>
          <a:xfrm>
            <a:off x="11744227" y="4202026"/>
            <a:ext cx="4608971" cy="544466"/>
          </a:xfrm>
        </p:spPr>
        <p:txBody>
          <a:bodyPr anchor="b">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9" name="テキスト プレースホルダー 12"/>
          <p:cNvSpPr>
            <a:spLocks noGrp="1"/>
          </p:cNvSpPr>
          <p:nvPr>
            <p:ph type="body" sz="quarter" idx="25" hasCustomPrompt="1"/>
          </p:nvPr>
        </p:nvSpPr>
        <p:spPr>
          <a:xfrm>
            <a:off x="11010972" y="2654827"/>
            <a:ext cx="4608971" cy="913630"/>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110" name="テキスト プレースホルダー 12"/>
          <p:cNvSpPr>
            <a:spLocks noGrp="1"/>
          </p:cNvSpPr>
          <p:nvPr>
            <p:ph type="body" sz="quarter" idx="26" hasCustomPrompt="1"/>
          </p:nvPr>
        </p:nvSpPr>
        <p:spPr>
          <a:xfrm>
            <a:off x="11010973" y="2157413"/>
            <a:ext cx="4608971" cy="544466"/>
          </a:xfrm>
        </p:spPr>
        <p:txBody>
          <a:bodyPr anchor="b">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1" name="テキスト プレースホルダー 12"/>
          <p:cNvSpPr>
            <a:spLocks noGrp="1"/>
          </p:cNvSpPr>
          <p:nvPr>
            <p:ph type="body" sz="quarter" idx="27" hasCustomPrompt="1"/>
          </p:nvPr>
        </p:nvSpPr>
        <p:spPr>
          <a:xfrm>
            <a:off x="2481511" y="2654827"/>
            <a:ext cx="4608971" cy="913630"/>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112" name="テキスト プレースホルダー 12"/>
          <p:cNvSpPr>
            <a:spLocks noGrp="1"/>
          </p:cNvSpPr>
          <p:nvPr>
            <p:ph type="body" sz="quarter" idx="28" hasCustomPrompt="1"/>
          </p:nvPr>
        </p:nvSpPr>
        <p:spPr>
          <a:xfrm>
            <a:off x="2481512" y="2176737"/>
            <a:ext cx="4608971" cy="525141"/>
          </a:xfrm>
        </p:spPr>
        <p:txBody>
          <a:bodyPr anchor="b">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3" name="テキスト プレースホルダー 12"/>
          <p:cNvSpPr>
            <a:spLocks noGrp="1"/>
          </p:cNvSpPr>
          <p:nvPr>
            <p:ph type="body" sz="quarter" idx="29" hasCustomPrompt="1"/>
          </p:nvPr>
        </p:nvSpPr>
        <p:spPr>
          <a:xfrm>
            <a:off x="1879065" y="4699017"/>
            <a:ext cx="4608971" cy="913630"/>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114" name="テキスト プレースホルダー 12"/>
          <p:cNvSpPr>
            <a:spLocks noGrp="1"/>
          </p:cNvSpPr>
          <p:nvPr>
            <p:ph type="body" sz="quarter" idx="30" hasCustomPrompt="1"/>
          </p:nvPr>
        </p:nvSpPr>
        <p:spPr>
          <a:xfrm>
            <a:off x="1879066" y="4220927"/>
            <a:ext cx="4608971" cy="525141"/>
          </a:xfrm>
        </p:spPr>
        <p:txBody>
          <a:bodyPr anchor="b">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5" name="テキスト プレースホルダー 12"/>
          <p:cNvSpPr>
            <a:spLocks noGrp="1"/>
          </p:cNvSpPr>
          <p:nvPr>
            <p:ph type="body" sz="quarter" idx="31" hasCustomPrompt="1"/>
          </p:nvPr>
        </p:nvSpPr>
        <p:spPr>
          <a:xfrm>
            <a:off x="1959396" y="6687909"/>
            <a:ext cx="4608971" cy="913630"/>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116" name="テキスト プレースホルダー 12"/>
          <p:cNvSpPr>
            <a:spLocks noGrp="1"/>
          </p:cNvSpPr>
          <p:nvPr>
            <p:ph type="body" sz="quarter" idx="32" hasCustomPrompt="1"/>
          </p:nvPr>
        </p:nvSpPr>
        <p:spPr>
          <a:xfrm>
            <a:off x="1959397" y="6209819"/>
            <a:ext cx="4608971" cy="525141"/>
          </a:xfrm>
        </p:spPr>
        <p:txBody>
          <a:bodyPr anchor="b">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cxnSp>
        <p:nvCxnSpPr>
          <p:cNvPr id="118" name="直線コネクタ 117"/>
          <p:cNvCxnSpPr>
            <a:stCxn id="93" idx="0"/>
            <a:endCxn id="110" idx="1"/>
          </p:cNvCxnSpPr>
          <p:nvPr userDrawn="1"/>
        </p:nvCxnSpPr>
        <p:spPr>
          <a:xfrm rot="5400000" flipH="1" flipV="1">
            <a:off x="10042919" y="2238375"/>
            <a:ext cx="776782" cy="1159325"/>
          </a:xfrm>
          <a:prstGeom prst="bentConnector2">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94" idx="3"/>
            <a:endCxn id="108" idx="1"/>
          </p:cNvCxnSpPr>
          <p:nvPr userDrawn="1"/>
        </p:nvCxnSpPr>
        <p:spPr>
          <a:xfrm flipV="1">
            <a:off x="10846255" y="4474259"/>
            <a:ext cx="897972" cy="343154"/>
          </a:xfrm>
          <a:prstGeom prst="bentConnector3">
            <a:avLst>
              <a:gd name="adj1"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a:stCxn id="95" idx="3"/>
            <a:endCxn id="106" idx="1"/>
          </p:cNvCxnSpPr>
          <p:nvPr userDrawn="1"/>
        </p:nvCxnSpPr>
        <p:spPr>
          <a:xfrm>
            <a:off x="10097096" y="6054699"/>
            <a:ext cx="1647132" cy="407921"/>
          </a:xfrm>
          <a:prstGeom prst="bentConnector3">
            <a:avLst>
              <a:gd name="adj1" fmla="val 500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a:stCxn id="116" idx="3"/>
            <a:endCxn id="96" idx="1"/>
          </p:cNvCxnSpPr>
          <p:nvPr userDrawn="1"/>
        </p:nvCxnSpPr>
        <p:spPr>
          <a:xfrm flipV="1">
            <a:off x="6568368" y="6054699"/>
            <a:ext cx="1559177" cy="417691"/>
          </a:xfrm>
          <a:prstGeom prst="bentConnector3">
            <a:avLst>
              <a:gd name="adj1" fmla="val 50000"/>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a:stCxn id="114" idx="3"/>
            <a:endCxn id="97" idx="1"/>
          </p:cNvCxnSpPr>
          <p:nvPr userDrawn="1"/>
        </p:nvCxnSpPr>
        <p:spPr>
          <a:xfrm>
            <a:off x="6488037" y="4483498"/>
            <a:ext cx="950378" cy="328521"/>
          </a:xfrm>
          <a:prstGeom prst="bentConnector3">
            <a:avLst>
              <a:gd name="adj1" fmla="val 5000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a:stCxn id="112" idx="3"/>
            <a:endCxn id="98" idx="0"/>
          </p:cNvCxnSpPr>
          <p:nvPr userDrawn="1"/>
        </p:nvCxnSpPr>
        <p:spPr>
          <a:xfrm>
            <a:off x="7090483" y="2439308"/>
            <a:ext cx="1282510" cy="767120"/>
          </a:xfrm>
          <a:prstGeom prst="bentConnector2">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137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750" fill="hold"/>
                                        <p:tgtEl>
                                          <p:spTgt spid="51"/>
                                        </p:tgtEl>
                                        <p:attrNameLst>
                                          <p:attrName>ppt_x</p:attrName>
                                        </p:attrNameLst>
                                      </p:cBhvr>
                                      <p:tavLst>
                                        <p:tav tm="0">
                                          <p:val>
                                            <p:strVal val="#ppt_x"/>
                                          </p:val>
                                        </p:tav>
                                        <p:tav tm="100000">
                                          <p:val>
                                            <p:strVal val="#ppt_x"/>
                                          </p:val>
                                        </p:tav>
                                      </p:tavLst>
                                    </p:anim>
                                    <p:anim calcmode="lin" valueType="num">
                                      <p:cBhvr additive="base">
                                        <p:cTn id="8" dur="75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750" fill="hold"/>
                                        <p:tgtEl>
                                          <p:spTgt spid="92"/>
                                        </p:tgtEl>
                                        <p:attrNameLst>
                                          <p:attrName>ppt_x</p:attrName>
                                        </p:attrNameLst>
                                      </p:cBhvr>
                                      <p:tavLst>
                                        <p:tav tm="0">
                                          <p:val>
                                            <p:strVal val="#ppt_x"/>
                                          </p:val>
                                        </p:tav>
                                        <p:tav tm="100000">
                                          <p:val>
                                            <p:strVal val="#ppt_x"/>
                                          </p:val>
                                        </p:tav>
                                      </p:tavLst>
                                    </p:anim>
                                    <p:anim calcmode="lin" valueType="num">
                                      <p:cBhvr additive="base">
                                        <p:cTn id="12" dur="750" fill="hold"/>
                                        <p:tgtEl>
                                          <p:spTgt spid="92"/>
                                        </p:tgtEl>
                                        <p:attrNameLst>
                                          <p:attrName>ppt_y</p:attrName>
                                        </p:attrNameLst>
                                      </p:cBhvr>
                                      <p:tavLst>
                                        <p:tav tm="0">
                                          <p:val>
                                            <p:strVal val="0-#ppt_h/2"/>
                                          </p:val>
                                        </p:tav>
                                        <p:tav tm="100000">
                                          <p:val>
                                            <p:strVal val="#ppt_y"/>
                                          </p:val>
                                        </p:tav>
                                      </p:tavLst>
                                    </p:anim>
                                  </p:childTnLst>
                                </p:cTn>
                              </p:par>
                              <p:par>
                                <p:cTn id="13" presetID="2" presetClass="entr" presetSubtype="12" decel="10000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750" fill="hold"/>
                                        <p:tgtEl>
                                          <p:spTgt spid="76"/>
                                        </p:tgtEl>
                                        <p:attrNameLst>
                                          <p:attrName>ppt_x</p:attrName>
                                        </p:attrNameLst>
                                      </p:cBhvr>
                                      <p:tavLst>
                                        <p:tav tm="0">
                                          <p:val>
                                            <p:strVal val="0-#ppt_w/2"/>
                                          </p:val>
                                        </p:tav>
                                        <p:tav tm="100000">
                                          <p:val>
                                            <p:strVal val="#ppt_x"/>
                                          </p:val>
                                        </p:tav>
                                      </p:tavLst>
                                    </p:anim>
                                    <p:anim calcmode="lin" valueType="num">
                                      <p:cBhvr additive="base">
                                        <p:cTn id="16" dur="750" fill="hold"/>
                                        <p:tgtEl>
                                          <p:spTgt spid="76"/>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0-#ppt_w/2"/>
                                          </p:val>
                                        </p:tav>
                                        <p:tav tm="100000">
                                          <p:val>
                                            <p:strVal val="#ppt_x"/>
                                          </p:val>
                                        </p:tav>
                                      </p:tavLst>
                                    </p:anim>
                                    <p:anim calcmode="lin" valueType="num">
                                      <p:cBhvr additive="base">
                                        <p:cTn id="20" dur="750" fill="hold"/>
                                        <p:tgtEl>
                                          <p:spTgt spid="93"/>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750" fill="hold"/>
                                        <p:tgtEl>
                                          <p:spTgt spid="85"/>
                                        </p:tgtEl>
                                        <p:attrNameLst>
                                          <p:attrName>ppt_x</p:attrName>
                                        </p:attrNameLst>
                                      </p:cBhvr>
                                      <p:tavLst>
                                        <p:tav tm="0">
                                          <p:val>
                                            <p:strVal val="0-#ppt_w/2"/>
                                          </p:val>
                                        </p:tav>
                                        <p:tav tm="100000">
                                          <p:val>
                                            <p:strVal val="#ppt_x"/>
                                          </p:val>
                                        </p:tav>
                                      </p:tavLst>
                                    </p:anim>
                                    <p:anim calcmode="lin" valueType="num">
                                      <p:cBhvr additive="base">
                                        <p:cTn id="24" dur="750" fill="hold"/>
                                        <p:tgtEl>
                                          <p:spTgt spid="85"/>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750" fill="hold"/>
                                        <p:tgtEl>
                                          <p:spTgt spid="94"/>
                                        </p:tgtEl>
                                        <p:attrNameLst>
                                          <p:attrName>ppt_x</p:attrName>
                                        </p:attrNameLst>
                                      </p:cBhvr>
                                      <p:tavLst>
                                        <p:tav tm="0">
                                          <p:val>
                                            <p:strVal val="0-#ppt_w/2"/>
                                          </p:val>
                                        </p:tav>
                                        <p:tav tm="100000">
                                          <p:val>
                                            <p:strVal val="#ppt_x"/>
                                          </p:val>
                                        </p:tav>
                                      </p:tavLst>
                                    </p:anim>
                                    <p:anim calcmode="lin" valueType="num">
                                      <p:cBhvr additive="base">
                                        <p:cTn id="28" dur="750" fill="hold"/>
                                        <p:tgtEl>
                                          <p:spTgt spid="94"/>
                                        </p:tgtEl>
                                        <p:attrNameLst>
                                          <p:attrName>ppt_y</p:attrName>
                                        </p:attrNameLst>
                                      </p:cBhvr>
                                      <p:tavLst>
                                        <p:tav tm="0">
                                          <p:val>
                                            <p:strVal val="#ppt_y"/>
                                          </p:val>
                                        </p:tav>
                                        <p:tav tm="100000">
                                          <p:val>
                                            <p:strVal val="#ppt_y"/>
                                          </p:val>
                                        </p:tav>
                                      </p:tavLst>
                                    </p:anim>
                                  </p:childTnLst>
                                </p:cTn>
                              </p:par>
                              <p:par>
                                <p:cTn id="29" presetID="2" presetClass="entr" presetSubtype="9" decel="10000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additive="base">
                                        <p:cTn id="31" dur="750" fill="hold"/>
                                        <p:tgtEl>
                                          <p:spTgt spid="87"/>
                                        </p:tgtEl>
                                        <p:attrNameLst>
                                          <p:attrName>ppt_x</p:attrName>
                                        </p:attrNameLst>
                                      </p:cBhvr>
                                      <p:tavLst>
                                        <p:tav tm="0">
                                          <p:val>
                                            <p:strVal val="0-#ppt_w/2"/>
                                          </p:val>
                                        </p:tav>
                                        <p:tav tm="100000">
                                          <p:val>
                                            <p:strVal val="#ppt_x"/>
                                          </p:val>
                                        </p:tav>
                                      </p:tavLst>
                                    </p:anim>
                                    <p:anim calcmode="lin" valueType="num">
                                      <p:cBhvr additive="base">
                                        <p:cTn id="32" dur="750" fill="hold"/>
                                        <p:tgtEl>
                                          <p:spTgt spid="87"/>
                                        </p:tgtEl>
                                        <p:attrNameLst>
                                          <p:attrName>ppt_y</p:attrName>
                                        </p:attrNameLst>
                                      </p:cBhvr>
                                      <p:tavLst>
                                        <p:tav tm="0">
                                          <p:val>
                                            <p:strVal val="0-#ppt_h/2"/>
                                          </p:val>
                                        </p:tav>
                                        <p:tav tm="100000">
                                          <p:val>
                                            <p:strVal val="#ppt_y"/>
                                          </p:val>
                                        </p:tav>
                                      </p:tavLst>
                                    </p:anim>
                                  </p:childTnLst>
                                </p:cTn>
                              </p:par>
                              <p:par>
                                <p:cTn id="33" presetID="2" presetClass="entr" presetSubtype="9" decel="10000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additive="base">
                                        <p:cTn id="35" dur="750" fill="hold"/>
                                        <p:tgtEl>
                                          <p:spTgt spid="95"/>
                                        </p:tgtEl>
                                        <p:attrNameLst>
                                          <p:attrName>ppt_x</p:attrName>
                                        </p:attrNameLst>
                                      </p:cBhvr>
                                      <p:tavLst>
                                        <p:tav tm="0">
                                          <p:val>
                                            <p:strVal val="0-#ppt_w/2"/>
                                          </p:val>
                                        </p:tav>
                                        <p:tav tm="100000">
                                          <p:val>
                                            <p:strVal val="#ppt_x"/>
                                          </p:val>
                                        </p:tav>
                                      </p:tavLst>
                                    </p:anim>
                                    <p:anim calcmode="lin" valueType="num">
                                      <p:cBhvr additive="base">
                                        <p:cTn id="36" dur="750" fill="hold"/>
                                        <p:tgtEl>
                                          <p:spTgt spid="95"/>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750" fill="hold"/>
                                        <p:tgtEl>
                                          <p:spTgt spid="90"/>
                                        </p:tgtEl>
                                        <p:attrNameLst>
                                          <p:attrName>ppt_x</p:attrName>
                                        </p:attrNameLst>
                                      </p:cBhvr>
                                      <p:tavLst>
                                        <p:tav tm="0">
                                          <p:val>
                                            <p:strVal val="1+#ppt_w/2"/>
                                          </p:val>
                                        </p:tav>
                                        <p:tav tm="100000">
                                          <p:val>
                                            <p:strVal val="#ppt_x"/>
                                          </p:val>
                                        </p:tav>
                                      </p:tavLst>
                                    </p:anim>
                                    <p:anim calcmode="lin" valueType="num">
                                      <p:cBhvr additive="base">
                                        <p:cTn id="40" dur="750" fill="hold"/>
                                        <p:tgtEl>
                                          <p:spTgt spid="90"/>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additive="base">
                                        <p:cTn id="43" dur="750" fill="hold"/>
                                        <p:tgtEl>
                                          <p:spTgt spid="96"/>
                                        </p:tgtEl>
                                        <p:attrNameLst>
                                          <p:attrName>ppt_x</p:attrName>
                                        </p:attrNameLst>
                                      </p:cBhvr>
                                      <p:tavLst>
                                        <p:tav tm="0">
                                          <p:val>
                                            <p:strVal val="1+#ppt_w/2"/>
                                          </p:val>
                                        </p:tav>
                                        <p:tav tm="100000">
                                          <p:val>
                                            <p:strVal val="#ppt_x"/>
                                          </p:val>
                                        </p:tav>
                                      </p:tavLst>
                                    </p:anim>
                                    <p:anim calcmode="lin" valueType="num">
                                      <p:cBhvr additive="base">
                                        <p:cTn id="44" dur="750" fill="hold"/>
                                        <p:tgtEl>
                                          <p:spTgt spid="96"/>
                                        </p:tgtEl>
                                        <p:attrNameLst>
                                          <p:attrName>ppt_y</p:attrName>
                                        </p:attrNameLst>
                                      </p:cBhvr>
                                      <p:tavLst>
                                        <p:tav tm="0">
                                          <p:val>
                                            <p:strVal val="0-#ppt_h/2"/>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89"/>
                                        </p:tgtEl>
                                        <p:attrNameLst>
                                          <p:attrName>style.visibility</p:attrName>
                                        </p:attrNameLst>
                                      </p:cBhvr>
                                      <p:to>
                                        <p:strVal val="visible"/>
                                      </p:to>
                                    </p:set>
                                    <p:anim calcmode="lin" valueType="num">
                                      <p:cBhvr additive="base">
                                        <p:cTn id="47" dur="750" fill="hold"/>
                                        <p:tgtEl>
                                          <p:spTgt spid="89"/>
                                        </p:tgtEl>
                                        <p:attrNameLst>
                                          <p:attrName>ppt_x</p:attrName>
                                        </p:attrNameLst>
                                      </p:cBhvr>
                                      <p:tavLst>
                                        <p:tav tm="0">
                                          <p:val>
                                            <p:strVal val="1+#ppt_w/2"/>
                                          </p:val>
                                        </p:tav>
                                        <p:tav tm="100000">
                                          <p:val>
                                            <p:strVal val="#ppt_x"/>
                                          </p:val>
                                        </p:tav>
                                      </p:tavLst>
                                    </p:anim>
                                    <p:anim calcmode="lin" valueType="num">
                                      <p:cBhvr additive="base">
                                        <p:cTn id="48" dur="750" fill="hold"/>
                                        <p:tgtEl>
                                          <p:spTgt spid="89"/>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additive="base">
                                        <p:cTn id="51" dur="750" fill="hold"/>
                                        <p:tgtEl>
                                          <p:spTgt spid="97"/>
                                        </p:tgtEl>
                                        <p:attrNameLst>
                                          <p:attrName>ppt_x</p:attrName>
                                        </p:attrNameLst>
                                      </p:cBhvr>
                                      <p:tavLst>
                                        <p:tav tm="0">
                                          <p:val>
                                            <p:strVal val="1+#ppt_w/2"/>
                                          </p:val>
                                        </p:tav>
                                        <p:tav tm="100000">
                                          <p:val>
                                            <p:strVal val="#ppt_x"/>
                                          </p:val>
                                        </p:tav>
                                      </p:tavLst>
                                    </p:anim>
                                    <p:anim calcmode="lin" valueType="num">
                                      <p:cBhvr additive="base">
                                        <p:cTn id="52" dur="750" fill="hold"/>
                                        <p:tgtEl>
                                          <p:spTgt spid="97"/>
                                        </p:tgtEl>
                                        <p:attrNameLst>
                                          <p:attrName>ppt_y</p:attrName>
                                        </p:attrNameLst>
                                      </p:cBhvr>
                                      <p:tavLst>
                                        <p:tav tm="0">
                                          <p:val>
                                            <p:strVal val="#ppt_y"/>
                                          </p:val>
                                        </p:tav>
                                        <p:tav tm="100000">
                                          <p:val>
                                            <p:strVal val="#ppt_y"/>
                                          </p:val>
                                        </p:tav>
                                      </p:tavLst>
                                    </p:anim>
                                  </p:childTnLst>
                                </p:cTn>
                              </p:par>
                              <p:par>
                                <p:cTn id="53" presetID="2" presetClass="entr" presetSubtype="6" decel="10000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750" fill="hold"/>
                                        <p:tgtEl>
                                          <p:spTgt spid="88"/>
                                        </p:tgtEl>
                                        <p:attrNameLst>
                                          <p:attrName>ppt_x</p:attrName>
                                        </p:attrNameLst>
                                      </p:cBhvr>
                                      <p:tavLst>
                                        <p:tav tm="0">
                                          <p:val>
                                            <p:strVal val="1+#ppt_w/2"/>
                                          </p:val>
                                        </p:tav>
                                        <p:tav tm="100000">
                                          <p:val>
                                            <p:strVal val="#ppt_x"/>
                                          </p:val>
                                        </p:tav>
                                      </p:tavLst>
                                    </p:anim>
                                    <p:anim calcmode="lin" valueType="num">
                                      <p:cBhvr additive="base">
                                        <p:cTn id="56" dur="750" fill="hold"/>
                                        <p:tgtEl>
                                          <p:spTgt spid="88"/>
                                        </p:tgtEl>
                                        <p:attrNameLst>
                                          <p:attrName>ppt_y</p:attrName>
                                        </p:attrNameLst>
                                      </p:cBhvr>
                                      <p:tavLst>
                                        <p:tav tm="0">
                                          <p:val>
                                            <p:strVal val="1+#ppt_h/2"/>
                                          </p:val>
                                        </p:tav>
                                        <p:tav tm="100000">
                                          <p:val>
                                            <p:strVal val="#ppt_y"/>
                                          </p:val>
                                        </p:tav>
                                      </p:tavLst>
                                    </p:anim>
                                  </p:childTnLst>
                                </p:cTn>
                              </p:par>
                              <p:par>
                                <p:cTn id="57" presetID="2" presetClass="entr" presetSubtype="6" decel="10000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anim calcmode="lin" valueType="num">
                                      <p:cBhvr additive="base">
                                        <p:cTn id="59" dur="750" fill="hold"/>
                                        <p:tgtEl>
                                          <p:spTgt spid="98"/>
                                        </p:tgtEl>
                                        <p:attrNameLst>
                                          <p:attrName>ppt_x</p:attrName>
                                        </p:attrNameLst>
                                      </p:cBhvr>
                                      <p:tavLst>
                                        <p:tav tm="0">
                                          <p:val>
                                            <p:strVal val="1+#ppt_w/2"/>
                                          </p:val>
                                        </p:tav>
                                        <p:tav tm="100000">
                                          <p:val>
                                            <p:strVal val="#ppt_x"/>
                                          </p:val>
                                        </p:tav>
                                      </p:tavLst>
                                    </p:anim>
                                    <p:anim calcmode="lin" valueType="num">
                                      <p:cBhvr additive="base">
                                        <p:cTn id="60" dur="750" fill="hold"/>
                                        <p:tgtEl>
                                          <p:spTgt spid="98"/>
                                        </p:tgtEl>
                                        <p:attrNameLst>
                                          <p:attrName>ppt_y</p:attrName>
                                        </p:attrNameLst>
                                      </p:cBhvr>
                                      <p:tavLst>
                                        <p:tav tm="0">
                                          <p:val>
                                            <p:strVal val="1+#ppt_h/2"/>
                                          </p:val>
                                        </p:tav>
                                        <p:tav tm="100000">
                                          <p:val>
                                            <p:strVal val="#ppt_y"/>
                                          </p:val>
                                        </p:tav>
                                      </p:tavLst>
                                    </p:anim>
                                  </p:childTnLst>
                                </p:cTn>
                              </p:par>
                              <p:par>
                                <p:cTn id="61" presetID="49" presetClass="entr" presetSubtype="0" decel="100000" fill="hold" grpId="1"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750" fill="hold"/>
                                        <p:tgtEl>
                                          <p:spTgt spid="76"/>
                                        </p:tgtEl>
                                        <p:attrNameLst>
                                          <p:attrName>ppt_w</p:attrName>
                                        </p:attrNameLst>
                                      </p:cBhvr>
                                      <p:tavLst>
                                        <p:tav tm="0">
                                          <p:val>
                                            <p:fltVal val="0"/>
                                          </p:val>
                                        </p:tav>
                                        <p:tav tm="100000">
                                          <p:val>
                                            <p:strVal val="#ppt_w"/>
                                          </p:val>
                                        </p:tav>
                                      </p:tavLst>
                                    </p:anim>
                                    <p:anim calcmode="lin" valueType="num">
                                      <p:cBhvr>
                                        <p:cTn id="64" dur="750" fill="hold"/>
                                        <p:tgtEl>
                                          <p:spTgt spid="76"/>
                                        </p:tgtEl>
                                        <p:attrNameLst>
                                          <p:attrName>ppt_h</p:attrName>
                                        </p:attrNameLst>
                                      </p:cBhvr>
                                      <p:tavLst>
                                        <p:tav tm="0">
                                          <p:val>
                                            <p:fltVal val="0"/>
                                          </p:val>
                                        </p:tav>
                                        <p:tav tm="100000">
                                          <p:val>
                                            <p:strVal val="#ppt_h"/>
                                          </p:val>
                                        </p:tav>
                                      </p:tavLst>
                                    </p:anim>
                                    <p:anim calcmode="lin" valueType="num">
                                      <p:cBhvr>
                                        <p:cTn id="65" dur="750" fill="hold"/>
                                        <p:tgtEl>
                                          <p:spTgt spid="76"/>
                                        </p:tgtEl>
                                        <p:attrNameLst>
                                          <p:attrName>style.rotation</p:attrName>
                                        </p:attrNameLst>
                                      </p:cBhvr>
                                      <p:tavLst>
                                        <p:tav tm="0">
                                          <p:val>
                                            <p:fltVal val="360"/>
                                          </p:val>
                                        </p:tav>
                                        <p:tav tm="100000">
                                          <p:val>
                                            <p:fltVal val="0"/>
                                          </p:val>
                                        </p:tav>
                                      </p:tavLst>
                                    </p:anim>
                                    <p:animEffect transition="in" filter="fade">
                                      <p:cBhvr>
                                        <p:cTn id="66" dur="750"/>
                                        <p:tgtEl>
                                          <p:spTgt spid="76"/>
                                        </p:tgtEl>
                                      </p:cBhvr>
                                    </p:animEffect>
                                  </p:childTnLst>
                                </p:cTn>
                              </p:par>
                              <p:par>
                                <p:cTn id="67" presetID="49" presetClass="entr" presetSubtype="0" decel="100000" fill="hold" grpId="1" nodeType="withEffect">
                                  <p:stCondLst>
                                    <p:cond delay="0"/>
                                  </p:stCondLst>
                                  <p:childTnLst>
                                    <p:set>
                                      <p:cBhvr>
                                        <p:cTn id="68" dur="1" fill="hold">
                                          <p:stCondLst>
                                            <p:cond delay="0"/>
                                          </p:stCondLst>
                                        </p:cTn>
                                        <p:tgtEl>
                                          <p:spTgt spid="93"/>
                                        </p:tgtEl>
                                        <p:attrNameLst>
                                          <p:attrName>style.visibility</p:attrName>
                                        </p:attrNameLst>
                                      </p:cBhvr>
                                      <p:to>
                                        <p:strVal val="visible"/>
                                      </p:to>
                                    </p:set>
                                    <p:anim calcmode="lin" valueType="num">
                                      <p:cBhvr>
                                        <p:cTn id="69" dur="750" fill="hold"/>
                                        <p:tgtEl>
                                          <p:spTgt spid="93"/>
                                        </p:tgtEl>
                                        <p:attrNameLst>
                                          <p:attrName>ppt_w</p:attrName>
                                        </p:attrNameLst>
                                      </p:cBhvr>
                                      <p:tavLst>
                                        <p:tav tm="0">
                                          <p:val>
                                            <p:fltVal val="0"/>
                                          </p:val>
                                        </p:tav>
                                        <p:tav tm="100000">
                                          <p:val>
                                            <p:strVal val="#ppt_w"/>
                                          </p:val>
                                        </p:tav>
                                      </p:tavLst>
                                    </p:anim>
                                    <p:anim calcmode="lin" valueType="num">
                                      <p:cBhvr>
                                        <p:cTn id="70" dur="750" fill="hold"/>
                                        <p:tgtEl>
                                          <p:spTgt spid="93"/>
                                        </p:tgtEl>
                                        <p:attrNameLst>
                                          <p:attrName>ppt_h</p:attrName>
                                        </p:attrNameLst>
                                      </p:cBhvr>
                                      <p:tavLst>
                                        <p:tav tm="0">
                                          <p:val>
                                            <p:fltVal val="0"/>
                                          </p:val>
                                        </p:tav>
                                        <p:tav tm="100000">
                                          <p:val>
                                            <p:strVal val="#ppt_h"/>
                                          </p:val>
                                        </p:tav>
                                      </p:tavLst>
                                    </p:anim>
                                    <p:anim calcmode="lin" valueType="num">
                                      <p:cBhvr>
                                        <p:cTn id="71" dur="750" fill="hold"/>
                                        <p:tgtEl>
                                          <p:spTgt spid="93"/>
                                        </p:tgtEl>
                                        <p:attrNameLst>
                                          <p:attrName>style.rotation</p:attrName>
                                        </p:attrNameLst>
                                      </p:cBhvr>
                                      <p:tavLst>
                                        <p:tav tm="0">
                                          <p:val>
                                            <p:fltVal val="360"/>
                                          </p:val>
                                        </p:tav>
                                        <p:tav tm="100000">
                                          <p:val>
                                            <p:fltVal val="0"/>
                                          </p:val>
                                        </p:tav>
                                      </p:tavLst>
                                    </p:anim>
                                    <p:animEffect transition="in" filter="fade">
                                      <p:cBhvr>
                                        <p:cTn id="72" dur="750"/>
                                        <p:tgtEl>
                                          <p:spTgt spid="93"/>
                                        </p:tgtEl>
                                      </p:cBhvr>
                                    </p:animEffect>
                                  </p:childTnLst>
                                </p:cTn>
                              </p:par>
                              <p:par>
                                <p:cTn id="73" presetID="49" presetClass="entr" presetSubtype="0" decel="100000" fill="hold" grpId="1" nodeType="with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p:cTn id="75" dur="750" fill="hold"/>
                                        <p:tgtEl>
                                          <p:spTgt spid="85"/>
                                        </p:tgtEl>
                                        <p:attrNameLst>
                                          <p:attrName>ppt_w</p:attrName>
                                        </p:attrNameLst>
                                      </p:cBhvr>
                                      <p:tavLst>
                                        <p:tav tm="0">
                                          <p:val>
                                            <p:fltVal val="0"/>
                                          </p:val>
                                        </p:tav>
                                        <p:tav tm="100000">
                                          <p:val>
                                            <p:strVal val="#ppt_w"/>
                                          </p:val>
                                        </p:tav>
                                      </p:tavLst>
                                    </p:anim>
                                    <p:anim calcmode="lin" valueType="num">
                                      <p:cBhvr>
                                        <p:cTn id="76" dur="750" fill="hold"/>
                                        <p:tgtEl>
                                          <p:spTgt spid="85"/>
                                        </p:tgtEl>
                                        <p:attrNameLst>
                                          <p:attrName>ppt_h</p:attrName>
                                        </p:attrNameLst>
                                      </p:cBhvr>
                                      <p:tavLst>
                                        <p:tav tm="0">
                                          <p:val>
                                            <p:fltVal val="0"/>
                                          </p:val>
                                        </p:tav>
                                        <p:tav tm="100000">
                                          <p:val>
                                            <p:strVal val="#ppt_h"/>
                                          </p:val>
                                        </p:tav>
                                      </p:tavLst>
                                    </p:anim>
                                    <p:anim calcmode="lin" valueType="num">
                                      <p:cBhvr>
                                        <p:cTn id="77" dur="750" fill="hold"/>
                                        <p:tgtEl>
                                          <p:spTgt spid="85"/>
                                        </p:tgtEl>
                                        <p:attrNameLst>
                                          <p:attrName>style.rotation</p:attrName>
                                        </p:attrNameLst>
                                      </p:cBhvr>
                                      <p:tavLst>
                                        <p:tav tm="0">
                                          <p:val>
                                            <p:fltVal val="360"/>
                                          </p:val>
                                        </p:tav>
                                        <p:tav tm="100000">
                                          <p:val>
                                            <p:fltVal val="0"/>
                                          </p:val>
                                        </p:tav>
                                      </p:tavLst>
                                    </p:anim>
                                    <p:animEffect transition="in" filter="fade">
                                      <p:cBhvr>
                                        <p:cTn id="78" dur="750"/>
                                        <p:tgtEl>
                                          <p:spTgt spid="85"/>
                                        </p:tgtEl>
                                      </p:cBhvr>
                                    </p:animEffect>
                                  </p:childTnLst>
                                </p:cTn>
                              </p:par>
                              <p:par>
                                <p:cTn id="79" presetID="49" presetClass="entr" presetSubtype="0" decel="100000" fill="hold" grpId="1" nodeType="withEffect">
                                  <p:stCondLst>
                                    <p:cond delay="0"/>
                                  </p:stCondLst>
                                  <p:childTnLst>
                                    <p:set>
                                      <p:cBhvr>
                                        <p:cTn id="80" dur="1" fill="hold">
                                          <p:stCondLst>
                                            <p:cond delay="0"/>
                                          </p:stCondLst>
                                        </p:cTn>
                                        <p:tgtEl>
                                          <p:spTgt spid="94"/>
                                        </p:tgtEl>
                                        <p:attrNameLst>
                                          <p:attrName>style.visibility</p:attrName>
                                        </p:attrNameLst>
                                      </p:cBhvr>
                                      <p:to>
                                        <p:strVal val="visible"/>
                                      </p:to>
                                    </p:set>
                                    <p:anim calcmode="lin" valueType="num">
                                      <p:cBhvr>
                                        <p:cTn id="81" dur="750" fill="hold"/>
                                        <p:tgtEl>
                                          <p:spTgt spid="94"/>
                                        </p:tgtEl>
                                        <p:attrNameLst>
                                          <p:attrName>ppt_w</p:attrName>
                                        </p:attrNameLst>
                                      </p:cBhvr>
                                      <p:tavLst>
                                        <p:tav tm="0">
                                          <p:val>
                                            <p:fltVal val="0"/>
                                          </p:val>
                                        </p:tav>
                                        <p:tav tm="100000">
                                          <p:val>
                                            <p:strVal val="#ppt_w"/>
                                          </p:val>
                                        </p:tav>
                                      </p:tavLst>
                                    </p:anim>
                                    <p:anim calcmode="lin" valueType="num">
                                      <p:cBhvr>
                                        <p:cTn id="82" dur="750" fill="hold"/>
                                        <p:tgtEl>
                                          <p:spTgt spid="94"/>
                                        </p:tgtEl>
                                        <p:attrNameLst>
                                          <p:attrName>ppt_h</p:attrName>
                                        </p:attrNameLst>
                                      </p:cBhvr>
                                      <p:tavLst>
                                        <p:tav tm="0">
                                          <p:val>
                                            <p:fltVal val="0"/>
                                          </p:val>
                                        </p:tav>
                                        <p:tav tm="100000">
                                          <p:val>
                                            <p:strVal val="#ppt_h"/>
                                          </p:val>
                                        </p:tav>
                                      </p:tavLst>
                                    </p:anim>
                                    <p:anim calcmode="lin" valueType="num">
                                      <p:cBhvr>
                                        <p:cTn id="83" dur="750" fill="hold"/>
                                        <p:tgtEl>
                                          <p:spTgt spid="94"/>
                                        </p:tgtEl>
                                        <p:attrNameLst>
                                          <p:attrName>style.rotation</p:attrName>
                                        </p:attrNameLst>
                                      </p:cBhvr>
                                      <p:tavLst>
                                        <p:tav tm="0">
                                          <p:val>
                                            <p:fltVal val="360"/>
                                          </p:val>
                                        </p:tav>
                                        <p:tav tm="100000">
                                          <p:val>
                                            <p:fltVal val="0"/>
                                          </p:val>
                                        </p:tav>
                                      </p:tavLst>
                                    </p:anim>
                                    <p:animEffect transition="in" filter="fade">
                                      <p:cBhvr>
                                        <p:cTn id="84" dur="750"/>
                                        <p:tgtEl>
                                          <p:spTgt spid="94"/>
                                        </p:tgtEl>
                                      </p:cBhvr>
                                    </p:animEffect>
                                  </p:childTnLst>
                                </p:cTn>
                              </p:par>
                              <p:par>
                                <p:cTn id="85" presetID="49" presetClass="entr" presetSubtype="0" decel="100000" fill="hold" grpId="1" nodeType="withEffect">
                                  <p:stCondLst>
                                    <p:cond delay="0"/>
                                  </p:stCondLst>
                                  <p:childTnLst>
                                    <p:set>
                                      <p:cBhvr>
                                        <p:cTn id="86" dur="1" fill="hold">
                                          <p:stCondLst>
                                            <p:cond delay="0"/>
                                          </p:stCondLst>
                                        </p:cTn>
                                        <p:tgtEl>
                                          <p:spTgt spid="87"/>
                                        </p:tgtEl>
                                        <p:attrNameLst>
                                          <p:attrName>style.visibility</p:attrName>
                                        </p:attrNameLst>
                                      </p:cBhvr>
                                      <p:to>
                                        <p:strVal val="visible"/>
                                      </p:to>
                                    </p:set>
                                    <p:anim calcmode="lin" valueType="num">
                                      <p:cBhvr>
                                        <p:cTn id="87" dur="750" fill="hold"/>
                                        <p:tgtEl>
                                          <p:spTgt spid="87"/>
                                        </p:tgtEl>
                                        <p:attrNameLst>
                                          <p:attrName>ppt_w</p:attrName>
                                        </p:attrNameLst>
                                      </p:cBhvr>
                                      <p:tavLst>
                                        <p:tav tm="0">
                                          <p:val>
                                            <p:fltVal val="0"/>
                                          </p:val>
                                        </p:tav>
                                        <p:tav tm="100000">
                                          <p:val>
                                            <p:strVal val="#ppt_w"/>
                                          </p:val>
                                        </p:tav>
                                      </p:tavLst>
                                    </p:anim>
                                    <p:anim calcmode="lin" valueType="num">
                                      <p:cBhvr>
                                        <p:cTn id="88" dur="750" fill="hold"/>
                                        <p:tgtEl>
                                          <p:spTgt spid="87"/>
                                        </p:tgtEl>
                                        <p:attrNameLst>
                                          <p:attrName>ppt_h</p:attrName>
                                        </p:attrNameLst>
                                      </p:cBhvr>
                                      <p:tavLst>
                                        <p:tav tm="0">
                                          <p:val>
                                            <p:fltVal val="0"/>
                                          </p:val>
                                        </p:tav>
                                        <p:tav tm="100000">
                                          <p:val>
                                            <p:strVal val="#ppt_h"/>
                                          </p:val>
                                        </p:tav>
                                      </p:tavLst>
                                    </p:anim>
                                    <p:anim calcmode="lin" valueType="num">
                                      <p:cBhvr>
                                        <p:cTn id="89" dur="750" fill="hold"/>
                                        <p:tgtEl>
                                          <p:spTgt spid="87"/>
                                        </p:tgtEl>
                                        <p:attrNameLst>
                                          <p:attrName>style.rotation</p:attrName>
                                        </p:attrNameLst>
                                      </p:cBhvr>
                                      <p:tavLst>
                                        <p:tav tm="0">
                                          <p:val>
                                            <p:fltVal val="360"/>
                                          </p:val>
                                        </p:tav>
                                        <p:tav tm="100000">
                                          <p:val>
                                            <p:fltVal val="0"/>
                                          </p:val>
                                        </p:tav>
                                      </p:tavLst>
                                    </p:anim>
                                    <p:animEffect transition="in" filter="fade">
                                      <p:cBhvr>
                                        <p:cTn id="90" dur="750"/>
                                        <p:tgtEl>
                                          <p:spTgt spid="87"/>
                                        </p:tgtEl>
                                      </p:cBhvr>
                                    </p:animEffect>
                                  </p:childTnLst>
                                </p:cTn>
                              </p:par>
                              <p:par>
                                <p:cTn id="91" presetID="49" presetClass="entr" presetSubtype="0" decel="100000" fill="hold" grpId="1" nodeType="withEffect">
                                  <p:stCondLst>
                                    <p:cond delay="0"/>
                                  </p:stCondLst>
                                  <p:childTnLst>
                                    <p:set>
                                      <p:cBhvr>
                                        <p:cTn id="92" dur="1" fill="hold">
                                          <p:stCondLst>
                                            <p:cond delay="0"/>
                                          </p:stCondLst>
                                        </p:cTn>
                                        <p:tgtEl>
                                          <p:spTgt spid="95"/>
                                        </p:tgtEl>
                                        <p:attrNameLst>
                                          <p:attrName>style.visibility</p:attrName>
                                        </p:attrNameLst>
                                      </p:cBhvr>
                                      <p:to>
                                        <p:strVal val="visible"/>
                                      </p:to>
                                    </p:set>
                                    <p:anim calcmode="lin" valueType="num">
                                      <p:cBhvr>
                                        <p:cTn id="93" dur="750" fill="hold"/>
                                        <p:tgtEl>
                                          <p:spTgt spid="95"/>
                                        </p:tgtEl>
                                        <p:attrNameLst>
                                          <p:attrName>ppt_w</p:attrName>
                                        </p:attrNameLst>
                                      </p:cBhvr>
                                      <p:tavLst>
                                        <p:tav tm="0">
                                          <p:val>
                                            <p:fltVal val="0"/>
                                          </p:val>
                                        </p:tav>
                                        <p:tav tm="100000">
                                          <p:val>
                                            <p:strVal val="#ppt_w"/>
                                          </p:val>
                                        </p:tav>
                                      </p:tavLst>
                                    </p:anim>
                                    <p:anim calcmode="lin" valueType="num">
                                      <p:cBhvr>
                                        <p:cTn id="94" dur="750" fill="hold"/>
                                        <p:tgtEl>
                                          <p:spTgt spid="95"/>
                                        </p:tgtEl>
                                        <p:attrNameLst>
                                          <p:attrName>ppt_h</p:attrName>
                                        </p:attrNameLst>
                                      </p:cBhvr>
                                      <p:tavLst>
                                        <p:tav tm="0">
                                          <p:val>
                                            <p:fltVal val="0"/>
                                          </p:val>
                                        </p:tav>
                                        <p:tav tm="100000">
                                          <p:val>
                                            <p:strVal val="#ppt_h"/>
                                          </p:val>
                                        </p:tav>
                                      </p:tavLst>
                                    </p:anim>
                                    <p:anim calcmode="lin" valueType="num">
                                      <p:cBhvr>
                                        <p:cTn id="95" dur="750" fill="hold"/>
                                        <p:tgtEl>
                                          <p:spTgt spid="95"/>
                                        </p:tgtEl>
                                        <p:attrNameLst>
                                          <p:attrName>style.rotation</p:attrName>
                                        </p:attrNameLst>
                                      </p:cBhvr>
                                      <p:tavLst>
                                        <p:tav tm="0">
                                          <p:val>
                                            <p:fltVal val="360"/>
                                          </p:val>
                                        </p:tav>
                                        <p:tav tm="100000">
                                          <p:val>
                                            <p:fltVal val="0"/>
                                          </p:val>
                                        </p:tav>
                                      </p:tavLst>
                                    </p:anim>
                                    <p:animEffect transition="in" filter="fade">
                                      <p:cBhvr>
                                        <p:cTn id="96" dur="750"/>
                                        <p:tgtEl>
                                          <p:spTgt spid="95"/>
                                        </p:tgtEl>
                                      </p:cBhvr>
                                    </p:animEffect>
                                  </p:childTnLst>
                                </p:cTn>
                              </p:par>
                              <p:par>
                                <p:cTn id="97" presetID="49" presetClass="entr" presetSubtype="0" decel="100000" fill="hold" grpId="1" nodeType="withEffect">
                                  <p:stCondLst>
                                    <p:cond delay="0"/>
                                  </p:stCondLst>
                                  <p:childTnLst>
                                    <p:set>
                                      <p:cBhvr>
                                        <p:cTn id="98" dur="1" fill="hold">
                                          <p:stCondLst>
                                            <p:cond delay="0"/>
                                          </p:stCondLst>
                                        </p:cTn>
                                        <p:tgtEl>
                                          <p:spTgt spid="90"/>
                                        </p:tgtEl>
                                        <p:attrNameLst>
                                          <p:attrName>style.visibility</p:attrName>
                                        </p:attrNameLst>
                                      </p:cBhvr>
                                      <p:to>
                                        <p:strVal val="visible"/>
                                      </p:to>
                                    </p:set>
                                    <p:anim calcmode="lin" valueType="num">
                                      <p:cBhvr>
                                        <p:cTn id="99" dur="750" fill="hold"/>
                                        <p:tgtEl>
                                          <p:spTgt spid="90"/>
                                        </p:tgtEl>
                                        <p:attrNameLst>
                                          <p:attrName>ppt_w</p:attrName>
                                        </p:attrNameLst>
                                      </p:cBhvr>
                                      <p:tavLst>
                                        <p:tav tm="0">
                                          <p:val>
                                            <p:fltVal val="0"/>
                                          </p:val>
                                        </p:tav>
                                        <p:tav tm="100000">
                                          <p:val>
                                            <p:strVal val="#ppt_w"/>
                                          </p:val>
                                        </p:tav>
                                      </p:tavLst>
                                    </p:anim>
                                    <p:anim calcmode="lin" valueType="num">
                                      <p:cBhvr>
                                        <p:cTn id="100" dur="750" fill="hold"/>
                                        <p:tgtEl>
                                          <p:spTgt spid="90"/>
                                        </p:tgtEl>
                                        <p:attrNameLst>
                                          <p:attrName>ppt_h</p:attrName>
                                        </p:attrNameLst>
                                      </p:cBhvr>
                                      <p:tavLst>
                                        <p:tav tm="0">
                                          <p:val>
                                            <p:fltVal val="0"/>
                                          </p:val>
                                        </p:tav>
                                        <p:tav tm="100000">
                                          <p:val>
                                            <p:strVal val="#ppt_h"/>
                                          </p:val>
                                        </p:tav>
                                      </p:tavLst>
                                    </p:anim>
                                    <p:anim calcmode="lin" valueType="num">
                                      <p:cBhvr>
                                        <p:cTn id="101" dur="750" fill="hold"/>
                                        <p:tgtEl>
                                          <p:spTgt spid="90"/>
                                        </p:tgtEl>
                                        <p:attrNameLst>
                                          <p:attrName>style.rotation</p:attrName>
                                        </p:attrNameLst>
                                      </p:cBhvr>
                                      <p:tavLst>
                                        <p:tav tm="0">
                                          <p:val>
                                            <p:fltVal val="360"/>
                                          </p:val>
                                        </p:tav>
                                        <p:tav tm="100000">
                                          <p:val>
                                            <p:fltVal val="0"/>
                                          </p:val>
                                        </p:tav>
                                      </p:tavLst>
                                    </p:anim>
                                    <p:animEffect transition="in" filter="fade">
                                      <p:cBhvr>
                                        <p:cTn id="102" dur="750"/>
                                        <p:tgtEl>
                                          <p:spTgt spid="90"/>
                                        </p:tgtEl>
                                      </p:cBhvr>
                                    </p:animEffect>
                                  </p:childTnLst>
                                </p:cTn>
                              </p:par>
                              <p:par>
                                <p:cTn id="103" presetID="49" presetClass="entr" presetSubtype="0" decel="100000" fill="hold" grpId="1" nodeType="withEffect">
                                  <p:stCondLst>
                                    <p:cond delay="0"/>
                                  </p:stCondLst>
                                  <p:childTnLst>
                                    <p:set>
                                      <p:cBhvr>
                                        <p:cTn id="104" dur="1" fill="hold">
                                          <p:stCondLst>
                                            <p:cond delay="0"/>
                                          </p:stCondLst>
                                        </p:cTn>
                                        <p:tgtEl>
                                          <p:spTgt spid="96"/>
                                        </p:tgtEl>
                                        <p:attrNameLst>
                                          <p:attrName>style.visibility</p:attrName>
                                        </p:attrNameLst>
                                      </p:cBhvr>
                                      <p:to>
                                        <p:strVal val="visible"/>
                                      </p:to>
                                    </p:set>
                                    <p:anim calcmode="lin" valueType="num">
                                      <p:cBhvr>
                                        <p:cTn id="105" dur="750" fill="hold"/>
                                        <p:tgtEl>
                                          <p:spTgt spid="96"/>
                                        </p:tgtEl>
                                        <p:attrNameLst>
                                          <p:attrName>ppt_w</p:attrName>
                                        </p:attrNameLst>
                                      </p:cBhvr>
                                      <p:tavLst>
                                        <p:tav tm="0">
                                          <p:val>
                                            <p:fltVal val="0"/>
                                          </p:val>
                                        </p:tav>
                                        <p:tav tm="100000">
                                          <p:val>
                                            <p:strVal val="#ppt_w"/>
                                          </p:val>
                                        </p:tav>
                                      </p:tavLst>
                                    </p:anim>
                                    <p:anim calcmode="lin" valueType="num">
                                      <p:cBhvr>
                                        <p:cTn id="106" dur="750" fill="hold"/>
                                        <p:tgtEl>
                                          <p:spTgt spid="96"/>
                                        </p:tgtEl>
                                        <p:attrNameLst>
                                          <p:attrName>ppt_h</p:attrName>
                                        </p:attrNameLst>
                                      </p:cBhvr>
                                      <p:tavLst>
                                        <p:tav tm="0">
                                          <p:val>
                                            <p:fltVal val="0"/>
                                          </p:val>
                                        </p:tav>
                                        <p:tav tm="100000">
                                          <p:val>
                                            <p:strVal val="#ppt_h"/>
                                          </p:val>
                                        </p:tav>
                                      </p:tavLst>
                                    </p:anim>
                                    <p:anim calcmode="lin" valueType="num">
                                      <p:cBhvr>
                                        <p:cTn id="107" dur="750" fill="hold"/>
                                        <p:tgtEl>
                                          <p:spTgt spid="96"/>
                                        </p:tgtEl>
                                        <p:attrNameLst>
                                          <p:attrName>style.rotation</p:attrName>
                                        </p:attrNameLst>
                                      </p:cBhvr>
                                      <p:tavLst>
                                        <p:tav tm="0">
                                          <p:val>
                                            <p:fltVal val="360"/>
                                          </p:val>
                                        </p:tav>
                                        <p:tav tm="100000">
                                          <p:val>
                                            <p:fltVal val="0"/>
                                          </p:val>
                                        </p:tav>
                                      </p:tavLst>
                                    </p:anim>
                                    <p:animEffect transition="in" filter="fade">
                                      <p:cBhvr>
                                        <p:cTn id="108" dur="750"/>
                                        <p:tgtEl>
                                          <p:spTgt spid="96"/>
                                        </p:tgtEl>
                                      </p:cBhvr>
                                    </p:animEffect>
                                  </p:childTnLst>
                                </p:cTn>
                              </p:par>
                              <p:par>
                                <p:cTn id="109" presetID="49" presetClass="entr" presetSubtype="0" decel="100000" fill="hold" grpId="1" nodeType="withEffect">
                                  <p:stCondLst>
                                    <p:cond delay="0"/>
                                  </p:stCondLst>
                                  <p:childTnLst>
                                    <p:set>
                                      <p:cBhvr>
                                        <p:cTn id="110" dur="1" fill="hold">
                                          <p:stCondLst>
                                            <p:cond delay="0"/>
                                          </p:stCondLst>
                                        </p:cTn>
                                        <p:tgtEl>
                                          <p:spTgt spid="89"/>
                                        </p:tgtEl>
                                        <p:attrNameLst>
                                          <p:attrName>style.visibility</p:attrName>
                                        </p:attrNameLst>
                                      </p:cBhvr>
                                      <p:to>
                                        <p:strVal val="visible"/>
                                      </p:to>
                                    </p:set>
                                    <p:anim calcmode="lin" valueType="num">
                                      <p:cBhvr>
                                        <p:cTn id="111" dur="750" fill="hold"/>
                                        <p:tgtEl>
                                          <p:spTgt spid="89"/>
                                        </p:tgtEl>
                                        <p:attrNameLst>
                                          <p:attrName>ppt_w</p:attrName>
                                        </p:attrNameLst>
                                      </p:cBhvr>
                                      <p:tavLst>
                                        <p:tav tm="0">
                                          <p:val>
                                            <p:fltVal val="0"/>
                                          </p:val>
                                        </p:tav>
                                        <p:tav tm="100000">
                                          <p:val>
                                            <p:strVal val="#ppt_w"/>
                                          </p:val>
                                        </p:tav>
                                      </p:tavLst>
                                    </p:anim>
                                    <p:anim calcmode="lin" valueType="num">
                                      <p:cBhvr>
                                        <p:cTn id="112" dur="750" fill="hold"/>
                                        <p:tgtEl>
                                          <p:spTgt spid="89"/>
                                        </p:tgtEl>
                                        <p:attrNameLst>
                                          <p:attrName>ppt_h</p:attrName>
                                        </p:attrNameLst>
                                      </p:cBhvr>
                                      <p:tavLst>
                                        <p:tav tm="0">
                                          <p:val>
                                            <p:fltVal val="0"/>
                                          </p:val>
                                        </p:tav>
                                        <p:tav tm="100000">
                                          <p:val>
                                            <p:strVal val="#ppt_h"/>
                                          </p:val>
                                        </p:tav>
                                      </p:tavLst>
                                    </p:anim>
                                    <p:anim calcmode="lin" valueType="num">
                                      <p:cBhvr>
                                        <p:cTn id="113" dur="750" fill="hold"/>
                                        <p:tgtEl>
                                          <p:spTgt spid="89"/>
                                        </p:tgtEl>
                                        <p:attrNameLst>
                                          <p:attrName>style.rotation</p:attrName>
                                        </p:attrNameLst>
                                      </p:cBhvr>
                                      <p:tavLst>
                                        <p:tav tm="0">
                                          <p:val>
                                            <p:fltVal val="360"/>
                                          </p:val>
                                        </p:tav>
                                        <p:tav tm="100000">
                                          <p:val>
                                            <p:fltVal val="0"/>
                                          </p:val>
                                        </p:tav>
                                      </p:tavLst>
                                    </p:anim>
                                    <p:animEffect transition="in" filter="fade">
                                      <p:cBhvr>
                                        <p:cTn id="114" dur="750"/>
                                        <p:tgtEl>
                                          <p:spTgt spid="89"/>
                                        </p:tgtEl>
                                      </p:cBhvr>
                                    </p:animEffect>
                                  </p:childTnLst>
                                </p:cTn>
                              </p:par>
                              <p:par>
                                <p:cTn id="115" presetID="49" presetClass="entr" presetSubtype="0" decel="100000" fill="hold" grpId="1" nodeType="withEffect">
                                  <p:stCondLst>
                                    <p:cond delay="0"/>
                                  </p:stCondLst>
                                  <p:childTnLst>
                                    <p:set>
                                      <p:cBhvr>
                                        <p:cTn id="116" dur="1" fill="hold">
                                          <p:stCondLst>
                                            <p:cond delay="0"/>
                                          </p:stCondLst>
                                        </p:cTn>
                                        <p:tgtEl>
                                          <p:spTgt spid="97"/>
                                        </p:tgtEl>
                                        <p:attrNameLst>
                                          <p:attrName>style.visibility</p:attrName>
                                        </p:attrNameLst>
                                      </p:cBhvr>
                                      <p:to>
                                        <p:strVal val="visible"/>
                                      </p:to>
                                    </p:set>
                                    <p:anim calcmode="lin" valueType="num">
                                      <p:cBhvr>
                                        <p:cTn id="117" dur="750" fill="hold"/>
                                        <p:tgtEl>
                                          <p:spTgt spid="97"/>
                                        </p:tgtEl>
                                        <p:attrNameLst>
                                          <p:attrName>ppt_w</p:attrName>
                                        </p:attrNameLst>
                                      </p:cBhvr>
                                      <p:tavLst>
                                        <p:tav tm="0">
                                          <p:val>
                                            <p:fltVal val="0"/>
                                          </p:val>
                                        </p:tav>
                                        <p:tav tm="100000">
                                          <p:val>
                                            <p:strVal val="#ppt_w"/>
                                          </p:val>
                                        </p:tav>
                                      </p:tavLst>
                                    </p:anim>
                                    <p:anim calcmode="lin" valueType="num">
                                      <p:cBhvr>
                                        <p:cTn id="118" dur="750" fill="hold"/>
                                        <p:tgtEl>
                                          <p:spTgt spid="97"/>
                                        </p:tgtEl>
                                        <p:attrNameLst>
                                          <p:attrName>ppt_h</p:attrName>
                                        </p:attrNameLst>
                                      </p:cBhvr>
                                      <p:tavLst>
                                        <p:tav tm="0">
                                          <p:val>
                                            <p:fltVal val="0"/>
                                          </p:val>
                                        </p:tav>
                                        <p:tav tm="100000">
                                          <p:val>
                                            <p:strVal val="#ppt_h"/>
                                          </p:val>
                                        </p:tav>
                                      </p:tavLst>
                                    </p:anim>
                                    <p:anim calcmode="lin" valueType="num">
                                      <p:cBhvr>
                                        <p:cTn id="119" dur="750" fill="hold"/>
                                        <p:tgtEl>
                                          <p:spTgt spid="97"/>
                                        </p:tgtEl>
                                        <p:attrNameLst>
                                          <p:attrName>style.rotation</p:attrName>
                                        </p:attrNameLst>
                                      </p:cBhvr>
                                      <p:tavLst>
                                        <p:tav tm="0">
                                          <p:val>
                                            <p:fltVal val="360"/>
                                          </p:val>
                                        </p:tav>
                                        <p:tav tm="100000">
                                          <p:val>
                                            <p:fltVal val="0"/>
                                          </p:val>
                                        </p:tav>
                                      </p:tavLst>
                                    </p:anim>
                                    <p:animEffect transition="in" filter="fade">
                                      <p:cBhvr>
                                        <p:cTn id="120" dur="750"/>
                                        <p:tgtEl>
                                          <p:spTgt spid="97"/>
                                        </p:tgtEl>
                                      </p:cBhvr>
                                    </p:animEffect>
                                  </p:childTnLst>
                                </p:cTn>
                              </p:par>
                              <p:par>
                                <p:cTn id="121" presetID="49" presetClass="entr" presetSubtype="0" decel="100000" fill="hold" grpId="1" nodeType="withEffect">
                                  <p:stCondLst>
                                    <p:cond delay="0"/>
                                  </p:stCondLst>
                                  <p:childTnLst>
                                    <p:set>
                                      <p:cBhvr>
                                        <p:cTn id="122" dur="1" fill="hold">
                                          <p:stCondLst>
                                            <p:cond delay="0"/>
                                          </p:stCondLst>
                                        </p:cTn>
                                        <p:tgtEl>
                                          <p:spTgt spid="88"/>
                                        </p:tgtEl>
                                        <p:attrNameLst>
                                          <p:attrName>style.visibility</p:attrName>
                                        </p:attrNameLst>
                                      </p:cBhvr>
                                      <p:to>
                                        <p:strVal val="visible"/>
                                      </p:to>
                                    </p:set>
                                    <p:anim calcmode="lin" valueType="num">
                                      <p:cBhvr>
                                        <p:cTn id="123" dur="750" fill="hold"/>
                                        <p:tgtEl>
                                          <p:spTgt spid="88"/>
                                        </p:tgtEl>
                                        <p:attrNameLst>
                                          <p:attrName>ppt_w</p:attrName>
                                        </p:attrNameLst>
                                      </p:cBhvr>
                                      <p:tavLst>
                                        <p:tav tm="0">
                                          <p:val>
                                            <p:fltVal val="0"/>
                                          </p:val>
                                        </p:tav>
                                        <p:tav tm="100000">
                                          <p:val>
                                            <p:strVal val="#ppt_w"/>
                                          </p:val>
                                        </p:tav>
                                      </p:tavLst>
                                    </p:anim>
                                    <p:anim calcmode="lin" valueType="num">
                                      <p:cBhvr>
                                        <p:cTn id="124" dur="750" fill="hold"/>
                                        <p:tgtEl>
                                          <p:spTgt spid="88"/>
                                        </p:tgtEl>
                                        <p:attrNameLst>
                                          <p:attrName>ppt_h</p:attrName>
                                        </p:attrNameLst>
                                      </p:cBhvr>
                                      <p:tavLst>
                                        <p:tav tm="0">
                                          <p:val>
                                            <p:fltVal val="0"/>
                                          </p:val>
                                        </p:tav>
                                        <p:tav tm="100000">
                                          <p:val>
                                            <p:strVal val="#ppt_h"/>
                                          </p:val>
                                        </p:tav>
                                      </p:tavLst>
                                    </p:anim>
                                    <p:anim calcmode="lin" valueType="num">
                                      <p:cBhvr>
                                        <p:cTn id="125" dur="750" fill="hold"/>
                                        <p:tgtEl>
                                          <p:spTgt spid="88"/>
                                        </p:tgtEl>
                                        <p:attrNameLst>
                                          <p:attrName>style.rotation</p:attrName>
                                        </p:attrNameLst>
                                      </p:cBhvr>
                                      <p:tavLst>
                                        <p:tav tm="0">
                                          <p:val>
                                            <p:fltVal val="360"/>
                                          </p:val>
                                        </p:tav>
                                        <p:tav tm="100000">
                                          <p:val>
                                            <p:fltVal val="0"/>
                                          </p:val>
                                        </p:tav>
                                      </p:tavLst>
                                    </p:anim>
                                    <p:animEffect transition="in" filter="fade">
                                      <p:cBhvr>
                                        <p:cTn id="126" dur="750"/>
                                        <p:tgtEl>
                                          <p:spTgt spid="88"/>
                                        </p:tgtEl>
                                      </p:cBhvr>
                                    </p:animEffect>
                                  </p:childTnLst>
                                </p:cTn>
                              </p:par>
                              <p:par>
                                <p:cTn id="127" presetID="49" presetClass="entr" presetSubtype="0" decel="100000" fill="hold" grpId="1"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p:cTn id="129" dur="750" fill="hold"/>
                                        <p:tgtEl>
                                          <p:spTgt spid="98"/>
                                        </p:tgtEl>
                                        <p:attrNameLst>
                                          <p:attrName>ppt_w</p:attrName>
                                        </p:attrNameLst>
                                      </p:cBhvr>
                                      <p:tavLst>
                                        <p:tav tm="0">
                                          <p:val>
                                            <p:fltVal val="0"/>
                                          </p:val>
                                        </p:tav>
                                        <p:tav tm="100000">
                                          <p:val>
                                            <p:strVal val="#ppt_w"/>
                                          </p:val>
                                        </p:tav>
                                      </p:tavLst>
                                    </p:anim>
                                    <p:anim calcmode="lin" valueType="num">
                                      <p:cBhvr>
                                        <p:cTn id="130" dur="750" fill="hold"/>
                                        <p:tgtEl>
                                          <p:spTgt spid="98"/>
                                        </p:tgtEl>
                                        <p:attrNameLst>
                                          <p:attrName>ppt_h</p:attrName>
                                        </p:attrNameLst>
                                      </p:cBhvr>
                                      <p:tavLst>
                                        <p:tav tm="0">
                                          <p:val>
                                            <p:fltVal val="0"/>
                                          </p:val>
                                        </p:tav>
                                        <p:tav tm="100000">
                                          <p:val>
                                            <p:strVal val="#ppt_h"/>
                                          </p:val>
                                        </p:tav>
                                      </p:tavLst>
                                    </p:anim>
                                    <p:anim calcmode="lin" valueType="num">
                                      <p:cBhvr>
                                        <p:cTn id="131" dur="750" fill="hold"/>
                                        <p:tgtEl>
                                          <p:spTgt spid="98"/>
                                        </p:tgtEl>
                                        <p:attrNameLst>
                                          <p:attrName>style.rotation</p:attrName>
                                        </p:attrNameLst>
                                      </p:cBhvr>
                                      <p:tavLst>
                                        <p:tav tm="0">
                                          <p:val>
                                            <p:fltVal val="360"/>
                                          </p:val>
                                        </p:tav>
                                        <p:tav tm="100000">
                                          <p:val>
                                            <p:fltVal val="0"/>
                                          </p:val>
                                        </p:tav>
                                      </p:tavLst>
                                    </p:anim>
                                    <p:animEffect transition="in" filter="fade">
                                      <p:cBhvr>
                                        <p:cTn id="132" dur="750"/>
                                        <p:tgtEl>
                                          <p:spTgt spid="98"/>
                                        </p:tgtEl>
                                      </p:cBhvr>
                                    </p:animEffect>
                                  </p:childTnLst>
                                </p:cTn>
                              </p:par>
                            </p:childTnLst>
                          </p:cTn>
                        </p:par>
                        <p:par>
                          <p:cTn id="133" fill="hold">
                            <p:stCondLst>
                              <p:cond delay="750"/>
                            </p:stCondLst>
                            <p:childTnLst>
                              <p:par>
                                <p:cTn id="134" presetID="2" presetClass="entr" presetSubtype="4" decel="100000" fill="hold" grpId="0" nodeType="afterEffect">
                                  <p:stCondLst>
                                    <p:cond delay="0"/>
                                  </p:stCondLst>
                                  <p:childTnLst>
                                    <p:set>
                                      <p:cBhvr>
                                        <p:cTn id="135" dur="1" fill="hold">
                                          <p:stCondLst>
                                            <p:cond delay="0"/>
                                          </p:stCondLst>
                                        </p:cTn>
                                        <p:tgtEl>
                                          <p:spTgt spid="100">
                                            <p:txEl>
                                              <p:pRg st="0" end="0"/>
                                            </p:txEl>
                                          </p:spTgt>
                                        </p:tgtEl>
                                        <p:attrNameLst>
                                          <p:attrName>style.visibility</p:attrName>
                                        </p:attrNameLst>
                                      </p:cBhvr>
                                      <p:to>
                                        <p:strVal val="visible"/>
                                      </p:to>
                                    </p:set>
                                    <p:anim calcmode="lin" valueType="num">
                                      <p:cBhvr additive="base">
                                        <p:cTn id="136"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par>
                          <p:cTn id="138" fill="hold">
                            <p:stCondLst>
                              <p:cond delay="1250"/>
                            </p:stCondLst>
                            <p:childTnLst>
                              <p:par>
                                <p:cTn id="139" presetID="22" presetClass="entr" presetSubtype="8" fill="hold" grpId="0" nodeType="afterEffect">
                                  <p:stCondLst>
                                    <p:cond delay="0"/>
                                  </p:stCondLst>
                                  <p:childTnLst>
                                    <p:set>
                                      <p:cBhvr>
                                        <p:cTn id="140" dur="1" fill="hold">
                                          <p:stCondLst>
                                            <p:cond delay="0"/>
                                          </p:stCondLst>
                                        </p:cTn>
                                        <p:tgtEl>
                                          <p:spTgt spid="99">
                                            <p:txEl>
                                              <p:pRg st="0" end="0"/>
                                            </p:txEl>
                                          </p:spTgt>
                                        </p:tgtEl>
                                        <p:attrNameLst>
                                          <p:attrName>style.visibility</p:attrName>
                                        </p:attrNameLst>
                                      </p:cBhvr>
                                      <p:to>
                                        <p:strVal val="visible"/>
                                      </p:to>
                                    </p:set>
                                    <p:animEffect transition="in" filter="wipe(left)">
                                      <p:cBhvr>
                                        <p:cTn id="141" dur="500"/>
                                        <p:tgtEl>
                                          <p:spTgt spid="99">
                                            <p:txEl>
                                              <p:pRg st="0" end="0"/>
                                            </p:txEl>
                                          </p:spTgt>
                                        </p:tgtEl>
                                      </p:cBhvr>
                                    </p:animEffect>
                                  </p:childTnLst>
                                </p:cTn>
                              </p:par>
                            </p:childTnLst>
                          </p:cTn>
                        </p:par>
                        <p:par>
                          <p:cTn id="142" fill="hold">
                            <p:stCondLst>
                              <p:cond delay="1750"/>
                            </p:stCondLst>
                            <p:childTnLst>
                              <p:par>
                                <p:cTn id="143" presetID="22" presetClass="entr" presetSubtype="8" fill="hold" nodeType="afterEffect">
                                  <p:stCondLst>
                                    <p:cond delay="0"/>
                                  </p:stCondLst>
                                  <p:childTnLst>
                                    <p:set>
                                      <p:cBhvr>
                                        <p:cTn id="144" dur="1" fill="hold">
                                          <p:stCondLst>
                                            <p:cond delay="0"/>
                                          </p:stCondLst>
                                        </p:cTn>
                                        <p:tgtEl>
                                          <p:spTgt spid="126"/>
                                        </p:tgtEl>
                                        <p:attrNameLst>
                                          <p:attrName>style.visibility</p:attrName>
                                        </p:attrNameLst>
                                      </p:cBhvr>
                                      <p:to>
                                        <p:strVal val="visible"/>
                                      </p:to>
                                    </p:set>
                                    <p:animEffect transition="in" filter="wipe(left)">
                                      <p:cBhvr>
                                        <p:cTn id="145" dur="500"/>
                                        <p:tgtEl>
                                          <p:spTgt spid="126"/>
                                        </p:tgtEl>
                                      </p:cBhvr>
                                    </p:animEffect>
                                  </p:childTnLst>
                                </p:cTn>
                              </p:par>
                            </p:childTnLst>
                          </p:cTn>
                        </p:par>
                        <p:par>
                          <p:cTn id="146" fill="hold">
                            <p:stCondLst>
                              <p:cond delay="2250"/>
                            </p:stCondLst>
                            <p:childTnLst>
                              <p:par>
                                <p:cTn id="147" presetID="2" presetClass="entr" presetSubtype="8" decel="100000" fill="hold" grpId="0" nodeType="afterEffect">
                                  <p:stCondLst>
                                    <p:cond delay="0"/>
                                  </p:stCondLst>
                                  <p:childTnLst>
                                    <p:set>
                                      <p:cBhvr>
                                        <p:cTn id="148" dur="1" fill="hold">
                                          <p:stCondLst>
                                            <p:cond delay="0"/>
                                          </p:stCondLst>
                                        </p:cTn>
                                        <p:tgtEl>
                                          <p:spTgt spid="106">
                                            <p:txEl>
                                              <p:pRg st="0" end="0"/>
                                            </p:txEl>
                                          </p:spTgt>
                                        </p:tgtEl>
                                        <p:attrNameLst>
                                          <p:attrName>style.visibility</p:attrName>
                                        </p:attrNameLst>
                                      </p:cBhvr>
                                      <p:to>
                                        <p:strVal val="visible"/>
                                      </p:to>
                                    </p:set>
                                    <p:anim calcmode="lin" valueType="num">
                                      <p:cBhvr additive="base">
                                        <p:cTn id="149" dur="500" fill="hold"/>
                                        <p:tgtEl>
                                          <p:spTgt spid="106">
                                            <p:txEl>
                                              <p:pRg st="0" end="0"/>
                                            </p:txEl>
                                          </p:spTgt>
                                        </p:tgtEl>
                                        <p:attrNameLst>
                                          <p:attrName>ppt_x</p:attrName>
                                        </p:attrNameLst>
                                      </p:cBhvr>
                                      <p:tavLst>
                                        <p:tav tm="0">
                                          <p:val>
                                            <p:strVal val="0-#ppt_w/2"/>
                                          </p:val>
                                        </p:tav>
                                        <p:tav tm="100000">
                                          <p:val>
                                            <p:strVal val="#ppt_x"/>
                                          </p:val>
                                        </p:tav>
                                      </p:tavLst>
                                    </p:anim>
                                    <p:anim calcmode="lin" valueType="num">
                                      <p:cBhvr additive="base">
                                        <p:cTn id="150" dur="500" fill="hold"/>
                                        <p:tgtEl>
                                          <p:spTgt spid="106">
                                            <p:txEl>
                                              <p:pRg st="0" end="0"/>
                                            </p:txEl>
                                          </p:spTgt>
                                        </p:tgtEl>
                                        <p:attrNameLst>
                                          <p:attrName>ppt_y</p:attrName>
                                        </p:attrNameLst>
                                      </p:cBhvr>
                                      <p:tavLst>
                                        <p:tav tm="0">
                                          <p:val>
                                            <p:strVal val="#ppt_y"/>
                                          </p:val>
                                        </p:tav>
                                        <p:tav tm="100000">
                                          <p:val>
                                            <p:strVal val="#ppt_y"/>
                                          </p:val>
                                        </p:tav>
                                      </p:tavLst>
                                    </p:anim>
                                  </p:childTnLst>
                                </p:cTn>
                              </p:par>
                            </p:childTnLst>
                          </p:cTn>
                        </p:par>
                        <p:par>
                          <p:cTn id="151" fill="hold">
                            <p:stCondLst>
                              <p:cond delay="2750"/>
                            </p:stCondLst>
                            <p:childTnLst>
                              <p:par>
                                <p:cTn id="152" presetID="22" presetClass="entr" presetSubtype="8" fill="hold" grpId="0" nodeType="afterEffect">
                                  <p:stCondLst>
                                    <p:cond delay="0"/>
                                  </p:stCondLst>
                                  <p:childTnLst>
                                    <p:set>
                                      <p:cBhvr>
                                        <p:cTn id="153" dur="1" fill="hold">
                                          <p:stCondLst>
                                            <p:cond delay="0"/>
                                          </p:stCondLst>
                                        </p:cTn>
                                        <p:tgtEl>
                                          <p:spTgt spid="105">
                                            <p:txEl>
                                              <p:pRg st="0" end="0"/>
                                            </p:txEl>
                                          </p:spTgt>
                                        </p:tgtEl>
                                        <p:attrNameLst>
                                          <p:attrName>style.visibility</p:attrName>
                                        </p:attrNameLst>
                                      </p:cBhvr>
                                      <p:to>
                                        <p:strVal val="visible"/>
                                      </p:to>
                                    </p:set>
                                    <p:animEffect transition="in" filter="wipe(left)">
                                      <p:cBhvr>
                                        <p:cTn id="154" dur="500"/>
                                        <p:tgtEl>
                                          <p:spTgt spid="105">
                                            <p:txEl>
                                              <p:pRg st="0" end="0"/>
                                            </p:txEl>
                                          </p:spTgt>
                                        </p:tgtEl>
                                      </p:cBhvr>
                                    </p:animEffect>
                                  </p:childTnLst>
                                </p:cTn>
                              </p:par>
                            </p:childTnLst>
                          </p:cTn>
                        </p:par>
                        <p:par>
                          <p:cTn id="155" fill="hold">
                            <p:stCondLst>
                              <p:cond delay="3250"/>
                            </p:stCondLst>
                            <p:childTnLst>
                              <p:par>
                                <p:cTn id="156" presetID="22" presetClass="entr" presetSubtype="8" fill="hold" nodeType="afterEffect">
                                  <p:stCondLst>
                                    <p:cond delay="0"/>
                                  </p:stCondLst>
                                  <p:childTnLst>
                                    <p:set>
                                      <p:cBhvr>
                                        <p:cTn id="157" dur="1" fill="hold">
                                          <p:stCondLst>
                                            <p:cond delay="0"/>
                                          </p:stCondLst>
                                        </p:cTn>
                                        <p:tgtEl>
                                          <p:spTgt spid="123"/>
                                        </p:tgtEl>
                                        <p:attrNameLst>
                                          <p:attrName>style.visibility</p:attrName>
                                        </p:attrNameLst>
                                      </p:cBhvr>
                                      <p:to>
                                        <p:strVal val="visible"/>
                                      </p:to>
                                    </p:set>
                                    <p:animEffect transition="in" filter="wipe(left)">
                                      <p:cBhvr>
                                        <p:cTn id="158" dur="500"/>
                                        <p:tgtEl>
                                          <p:spTgt spid="123"/>
                                        </p:tgtEl>
                                      </p:cBhvr>
                                    </p:animEffect>
                                  </p:childTnLst>
                                </p:cTn>
                              </p:par>
                            </p:childTnLst>
                          </p:cTn>
                        </p:par>
                        <p:par>
                          <p:cTn id="159" fill="hold">
                            <p:stCondLst>
                              <p:cond delay="3750"/>
                            </p:stCondLst>
                            <p:childTnLst>
                              <p:par>
                                <p:cTn id="160" presetID="2" presetClass="entr" presetSubtype="8" decel="100000" fill="hold" grpId="0" nodeType="afterEffect">
                                  <p:stCondLst>
                                    <p:cond delay="0"/>
                                  </p:stCondLst>
                                  <p:childTnLst>
                                    <p:set>
                                      <p:cBhvr>
                                        <p:cTn id="161" dur="1" fill="hold">
                                          <p:stCondLst>
                                            <p:cond delay="0"/>
                                          </p:stCondLst>
                                        </p:cTn>
                                        <p:tgtEl>
                                          <p:spTgt spid="108">
                                            <p:txEl>
                                              <p:pRg st="0" end="0"/>
                                            </p:txEl>
                                          </p:spTgt>
                                        </p:tgtEl>
                                        <p:attrNameLst>
                                          <p:attrName>style.visibility</p:attrName>
                                        </p:attrNameLst>
                                      </p:cBhvr>
                                      <p:to>
                                        <p:strVal val="visible"/>
                                      </p:to>
                                    </p:set>
                                    <p:anim calcmode="lin" valueType="num">
                                      <p:cBhvr additive="base">
                                        <p:cTn id="162" dur="500" fill="hold"/>
                                        <p:tgtEl>
                                          <p:spTgt spid="108">
                                            <p:txEl>
                                              <p:pRg st="0" end="0"/>
                                            </p:txEl>
                                          </p:spTgt>
                                        </p:tgtEl>
                                        <p:attrNameLst>
                                          <p:attrName>ppt_x</p:attrName>
                                        </p:attrNameLst>
                                      </p:cBhvr>
                                      <p:tavLst>
                                        <p:tav tm="0">
                                          <p:val>
                                            <p:strVal val="0-#ppt_w/2"/>
                                          </p:val>
                                        </p:tav>
                                        <p:tav tm="100000">
                                          <p:val>
                                            <p:strVal val="#ppt_x"/>
                                          </p:val>
                                        </p:tav>
                                      </p:tavLst>
                                    </p:anim>
                                    <p:anim calcmode="lin" valueType="num">
                                      <p:cBhvr additive="base">
                                        <p:cTn id="163" dur="500" fill="hold"/>
                                        <p:tgtEl>
                                          <p:spTgt spid="108">
                                            <p:txEl>
                                              <p:pRg st="0" end="0"/>
                                            </p:txEl>
                                          </p:spTgt>
                                        </p:tgtEl>
                                        <p:attrNameLst>
                                          <p:attrName>ppt_y</p:attrName>
                                        </p:attrNameLst>
                                      </p:cBhvr>
                                      <p:tavLst>
                                        <p:tav tm="0">
                                          <p:val>
                                            <p:strVal val="#ppt_y"/>
                                          </p:val>
                                        </p:tav>
                                        <p:tav tm="100000">
                                          <p:val>
                                            <p:strVal val="#ppt_y"/>
                                          </p:val>
                                        </p:tav>
                                      </p:tavLst>
                                    </p:anim>
                                  </p:childTnLst>
                                </p:cTn>
                              </p:par>
                            </p:childTnLst>
                          </p:cTn>
                        </p:par>
                        <p:par>
                          <p:cTn id="164" fill="hold">
                            <p:stCondLst>
                              <p:cond delay="4250"/>
                            </p:stCondLst>
                            <p:childTnLst>
                              <p:par>
                                <p:cTn id="165" presetID="22" presetClass="entr" presetSubtype="8" fill="hold" grpId="0" nodeType="afterEffect">
                                  <p:stCondLst>
                                    <p:cond delay="0"/>
                                  </p:stCondLst>
                                  <p:childTnLst>
                                    <p:set>
                                      <p:cBhvr>
                                        <p:cTn id="166" dur="1" fill="hold">
                                          <p:stCondLst>
                                            <p:cond delay="0"/>
                                          </p:stCondLst>
                                        </p:cTn>
                                        <p:tgtEl>
                                          <p:spTgt spid="107">
                                            <p:txEl>
                                              <p:pRg st="0" end="0"/>
                                            </p:txEl>
                                          </p:spTgt>
                                        </p:tgtEl>
                                        <p:attrNameLst>
                                          <p:attrName>style.visibility</p:attrName>
                                        </p:attrNameLst>
                                      </p:cBhvr>
                                      <p:to>
                                        <p:strVal val="visible"/>
                                      </p:to>
                                    </p:set>
                                    <p:animEffect transition="in" filter="wipe(left)">
                                      <p:cBhvr>
                                        <p:cTn id="167" dur="500"/>
                                        <p:tgtEl>
                                          <p:spTgt spid="107">
                                            <p:txEl>
                                              <p:pRg st="0" end="0"/>
                                            </p:txEl>
                                          </p:spTgt>
                                        </p:tgtEl>
                                      </p:cBhvr>
                                    </p:animEffect>
                                  </p:childTnLst>
                                </p:cTn>
                              </p:par>
                            </p:childTnLst>
                          </p:cTn>
                        </p:par>
                        <p:par>
                          <p:cTn id="168" fill="hold">
                            <p:stCondLst>
                              <p:cond delay="4750"/>
                            </p:stCondLst>
                            <p:childTnLst>
                              <p:par>
                                <p:cTn id="169" presetID="22" presetClass="entr" presetSubtype="8"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wipe(left)">
                                      <p:cBhvr>
                                        <p:cTn id="171" dur="500"/>
                                        <p:tgtEl>
                                          <p:spTgt spid="118"/>
                                        </p:tgtEl>
                                      </p:cBhvr>
                                    </p:animEffect>
                                  </p:childTnLst>
                                </p:cTn>
                              </p:par>
                            </p:childTnLst>
                          </p:cTn>
                        </p:par>
                        <p:par>
                          <p:cTn id="172" fill="hold">
                            <p:stCondLst>
                              <p:cond delay="5250"/>
                            </p:stCondLst>
                            <p:childTnLst>
                              <p:par>
                                <p:cTn id="173" presetID="2" presetClass="entr" presetSubtype="8" decel="100000" fill="hold" grpId="0" nodeType="afterEffect">
                                  <p:stCondLst>
                                    <p:cond delay="0"/>
                                  </p:stCondLst>
                                  <p:childTnLst>
                                    <p:set>
                                      <p:cBhvr>
                                        <p:cTn id="174" dur="1" fill="hold">
                                          <p:stCondLst>
                                            <p:cond delay="0"/>
                                          </p:stCondLst>
                                        </p:cTn>
                                        <p:tgtEl>
                                          <p:spTgt spid="110">
                                            <p:txEl>
                                              <p:pRg st="0" end="0"/>
                                            </p:txEl>
                                          </p:spTgt>
                                        </p:tgtEl>
                                        <p:attrNameLst>
                                          <p:attrName>style.visibility</p:attrName>
                                        </p:attrNameLst>
                                      </p:cBhvr>
                                      <p:to>
                                        <p:strVal val="visible"/>
                                      </p:to>
                                    </p:set>
                                    <p:anim calcmode="lin" valueType="num">
                                      <p:cBhvr additive="base">
                                        <p:cTn id="175" dur="500" fill="hold"/>
                                        <p:tgtEl>
                                          <p:spTgt spid="110">
                                            <p:txEl>
                                              <p:pRg st="0" end="0"/>
                                            </p:txEl>
                                          </p:spTgt>
                                        </p:tgtEl>
                                        <p:attrNameLst>
                                          <p:attrName>ppt_x</p:attrName>
                                        </p:attrNameLst>
                                      </p:cBhvr>
                                      <p:tavLst>
                                        <p:tav tm="0">
                                          <p:val>
                                            <p:strVal val="0-#ppt_w/2"/>
                                          </p:val>
                                        </p:tav>
                                        <p:tav tm="100000">
                                          <p:val>
                                            <p:strVal val="#ppt_x"/>
                                          </p:val>
                                        </p:tav>
                                      </p:tavLst>
                                    </p:anim>
                                    <p:anim calcmode="lin" valueType="num">
                                      <p:cBhvr additive="base">
                                        <p:cTn id="176" dur="500" fill="hold"/>
                                        <p:tgtEl>
                                          <p:spTgt spid="110">
                                            <p:txEl>
                                              <p:pRg st="0" end="0"/>
                                            </p:txEl>
                                          </p:spTgt>
                                        </p:tgtEl>
                                        <p:attrNameLst>
                                          <p:attrName>ppt_y</p:attrName>
                                        </p:attrNameLst>
                                      </p:cBhvr>
                                      <p:tavLst>
                                        <p:tav tm="0">
                                          <p:val>
                                            <p:strVal val="#ppt_y"/>
                                          </p:val>
                                        </p:tav>
                                        <p:tav tm="100000">
                                          <p:val>
                                            <p:strVal val="#ppt_y"/>
                                          </p:val>
                                        </p:tav>
                                      </p:tavLst>
                                    </p:anim>
                                  </p:childTnLst>
                                </p:cTn>
                              </p:par>
                            </p:childTnLst>
                          </p:cTn>
                        </p:par>
                        <p:par>
                          <p:cTn id="177" fill="hold">
                            <p:stCondLst>
                              <p:cond delay="5750"/>
                            </p:stCondLst>
                            <p:childTnLst>
                              <p:par>
                                <p:cTn id="178" presetID="22" presetClass="entr" presetSubtype="8" fill="hold" grpId="0" nodeType="afterEffect">
                                  <p:stCondLst>
                                    <p:cond delay="0"/>
                                  </p:stCondLst>
                                  <p:childTnLst>
                                    <p:set>
                                      <p:cBhvr>
                                        <p:cTn id="179" dur="1" fill="hold">
                                          <p:stCondLst>
                                            <p:cond delay="0"/>
                                          </p:stCondLst>
                                        </p:cTn>
                                        <p:tgtEl>
                                          <p:spTgt spid="109">
                                            <p:txEl>
                                              <p:pRg st="0" end="0"/>
                                            </p:txEl>
                                          </p:spTgt>
                                        </p:tgtEl>
                                        <p:attrNameLst>
                                          <p:attrName>style.visibility</p:attrName>
                                        </p:attrNameLst>
                                      </p:cBhvr>
                                      <p:to>
                                        <p:strVal val="visible"/>
                                      </p:to>
                                    </p:set>
                                    <p:animEffect transition="in" filter="wipe(left)">
                                      <p:cBhvr>
                                        <p:cTn id="180" dur="500"/>
                                        <p:tgtEl>
                                          <p:spTgt spid="109">
                                            <p:txEl>
                                              <p:pRg st="0" end="0"/>
                                            </p:txEl>
                                          </p:spTgt>
                                        </p:tgtEl>
                                      </p:cBhvr>
                                    </p:animEffect>
                                  </p:childTnLst>
                                </p:cTn>
                              </p:par>
                            </p:childTnLst>
                          </p:cTn>
                        </p:par>
                        <p:par>
                          <p:cTn id="181" fill="hold">
                            <p:stCondLst>
                              <p:cond delay="6250"/>
                            </p:stCondLst>
                            <p:childTnLst>
                              <p:par>
                                <p:cTn id="182" presetID="22" presetClass="entr" presetSubtype="2" fill="hold" nodeType="afterEffect">
                                  <p:stCondLst>
                                    <p:cond delay="0"/>
                                  </p:stCondLst>
                                  <p:childTnLst>
                                    <p:set>
                                      <p:cBhvr>
                                        <p:cTn id="183" dur="1" fill="hold">
                                          <p:stCondLst>
                                            <p:cond delay="0"/>
                                          </p:stCondLst>
                                        </p:cTn>
                                        <p:tgtEl>
                                          <p:spTgt spid="135"/>
                                        </p:tgtEl>
                                        <p:attrNameLst>
                                          <p:attrName>style.visibility</p:attrName>
                                        </p:attrNameLst>
                                      </p:cBhvr>
                                      <p:to>
                                        <p:strVal val="visible"/>
                                      </p:to>
                                    </p:set>
                                    <p:animEffect transition="in" filter="wipe(right)">
                                      <p:cBhvr>
                                        <p:cTn id="184" dur="500"/>
                                        <p:tgtEl>
                                          <p:spTgt spid="135"/>
                                        </p:tgtEl>
                                      </p:cBhvr>
                                    </p:animEffect>
                                  </p:childTnLst>
                                </p:cTn>
                              </p:par>
                            </p:childTnLst>
                          </p:cTn>
                        </p:par>
                        <p:par>
                          <p:cTn id="185" fill="hold">
                            <p:stCondLst>
                              <p:cond delay="6750"/>
                            </p:stCondLst>
                            <p:childTnLst>
                              <p:par>
                                <p:cTn id="186" presetID="2" presetClass="entr" presetSubtype="8" decel="100000" fill="hold" grpId="0" nodeType="afterEffect">
                                  <p:stCondLst>
                                    <p:cond delay="0"/>
                                  </p:stCondLst>
                                  <p:childTnLst>
                                    <p:set>
                                      <p:cBhvr>
                                        <p:cTn id="187" dur="1" fill="hold">
                                          <p:stCondLst>
                                            <p:cond delay="0"/>
                                          </p:stCondLst>
                                        </p:cTn>
                                        <p:tgtEl>
                                          <p:spTgt spid="112">
                                            <p:txEl>
                                              <p:pRg st="0" end="0"/>
                                            </p:txEl>
                                          </p:spTgt>
                                        </p:tgtEl>
                                        <p:attrNameLst>
                                          <p:attrName>style.visibility</p:attrName>
                                        </p:attrNameLst>
                                      </p:cBhvr>
                                      <p:to>
                                        <p:strVal val="visible"/>
                                      </p:to>
                                    </p:set>
                                    <p:anim calcmode="lin" valueType="num">
                                      <p:cBhvr additive="base">
                                        <p:cTn id="188"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additive="base">
                                        <p:cTn id="189"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par>
                          <p:cTn id="190" fill="hold">
                            <p:stCondLst>
                              <p:cond delay="7250"/>
                            </p:stCondLst>
                            <p:childTnLst>
                              <p:par>
                                <p:cTn id="191" presetID="22" presetClass="entr" presetSubtype="2" fill="hold" grpId="0" nodeType="afterEffect">
                                  <p:stCondLst>
                                    <p:cond delay="0"/>
                                  </p:stCondLst>
                                  <p:childTnLst>
                                    <p:set>
                                      <p:cBhvr>
                                        <p:cTn id="192" dur="1" fill="hold">
                                          <p:stCondLst>
                                            <p:cond delay="0"/>
                                          </p:stCondLst>
                                        </p:cTn>
                                        <p:tgtEl>
                                          <p:spTgt spid="111">
                                            <p:txEl>
                                              <p:pRg st="0" end="0"/>
                                            </p:txEl>
                                          </p:spTgt>
                                        </p:tgtEl>
                                        <p:attrNameLst>
                                          <p:attrName>style.visibility</p:attrName>
                                        </p:attrNameLst>
                                      </p:cBhvr>
                                      <p:to>
                                        <p:strVal val="visible"/>
                                      </p:to>
                                    </p:set>
                                    <p:animEffect transition="in" filter="wipe(right)">
                                      <p:cBhvr>
                                        <p:cTn id="193" dur="500"/>
                                        <p:tgtEl>
                                          <p:spTgt spid="111">
                                            <p:txEl>
                                              <p:pRg st="0" end="0"/>
                                            </p:txEl>
                                          </p:spTgt>
                                        </p:tgtEl>
                                      </p:cBhvr>
                                    </p:animEffect>
                                  </p:childTnLst>
                                </p:cTn>
                              </p:par>
                            </p:childTnLst>
                          </p:cTn>
                        </p:par>
                        <p:par>
                          <p:cTn id="194" fill="hold">
                            <p:stCondLst>
                              <p:cond delay="7750"/>
                            </p:stCondLst>
                            <p:childTnLst>
                              <p:par>
                                <p:cTn id="195" presetID="22" presetClass="entr" presetSubtype="2" fill="hold" nodeType="afterEffect">
                                  <p:stCondLst>
                                    <p:cond delay="0"/>
                                  </p:stCondLst>
                                  <p:childTnLst>
                                    <p:set>
                                      <p:cBhvr>
                                        <p:cTn id="196" dur="1" fill="hold">
                                          <p:stCondLst>
                                            <p:cond delay="0"/>
                                          </p:stCondLst>
                                        </p:cTn>
                                        <p:tgtEl>
                                          <p:spTgt spid="132"/>
                                        </p:tgtEl>
                                        <p:attrNameLst>
                                          <p:attrName>style.visibility</p:attrName>
                                        </p:attrNameLst>
                                      </p:cBhvr>
                                      <p:to>
                                        <p:strVal val="visible"/>
                                      </p:to>
                                    </p:set>
                                    <p:animEffect transition="in" filter="wipe(right)">
                                      <p:cBhvr>
                                        <p:cTn id="197" dur="500"/>
                                        <p:tgtEl>
                                          <p:spTgt spid="132"/>
                                        </p:tgtEl>
                                      </p:cBhvr>
                                    </p:animEffect>
                                  </p:childTnLst>
                                </p:cTn>
                              </p:par>
                            </p:childTnLst>
                          </p:cTn>
                        </p:par>
                        <p:par>
                          <p:cTn id="198" fill="hold">
                            <p:stCondLst>
                              <p:cond delay="8250"/>
                            </p:stCondLst>
                            <p:childTnLst>
                              <p:par>
                                <p:cTn id="199" presetID="2" presetClass="entr" presetSubtype="8" decel="100000" fill="hold" grpId="0" nodeType="afterEffect">
                                  <p:stCondLst>
                                    <p:cond delay="0"/>
                                  </p:stCondLst>
                                  <p:childTnLst>
                                    <p:set>
                                      <p:cBhvr>
                                        <p:cTn id="200" dur="1" fill="hold">
                                          <p:stCondLst>
                                            <p:cond delay="0"/>
                                          </p:stCondLst>
                                        </p:cTn>
                                        <p:tgtEl>
                                          <p:spTgt spid="114">
                                            <p:txEl>
                                              <p:pRg st="0" end="0"/>
                                            </p:txEl>
                                          </p:spTgt>
                                        </p:tgtEl>
                                        <p:attrNameLst>
                                          <p:attrName>style.visibility</p:attrName>
                                        </p:attrNameLst>
                                      </p:cBhvr>
                                      <p:to>
                                        <p:strVal val="visible"/>
                                      </p:to>
                                    </p:set>
                                    <p:anim calcmode="lin" valueType="num">
                                      <p:cBhvr additive="base">
                                        <p:cTn id="201" dur="500" fill="hold"/>
                                        <p:tgtEl>
                                          <p:spTgt spid="114">
                                            <p:txEl>
                                              <p:pRg st="0" end="0"/>
                                            </p:txEl>
                                          </p:spTgt>
                                        </p:tgtEl>
                                        <p:attrNameLst>
                                          <p:attrName>ppt_x</p:attrName>
                                        </p:attrNameLst>
                                      </p:cBhvr>
                                      <p:tavLst>
                                        <p:tav tm="0">
                                          <p:val>
                                            <p:strVal val="0-#ppt_w/2"/>
                                          </p:val>
                                        </p:tav>
                                        <p:tav tm="100000">
                                          <p:val>
                                            <p:strVal val="#ppt_x"/>
                                          </p:val>
                                        </p:tav>
                                      </p:tavLst>
                                    </p:anim>
                                    <p:anim calcmode="lin" valueType="num">
                                      <p:cBhvr additive="base">
                                        <p:cTn id="202" dur="500" fill="hold"/>
                                        <p:tgtEl>
                                          <p:spTgt spid="114">
                                            <p:txEl>
                                              <p:pRg st="0" end="0"/>
                                            </p:txEl>
                                          </p:spTgt>
                                        </p:tgtEl>
                                        <p:attrNameLst>
                                          <p:attrName>ppt_y</p:attrName>
                                        </p:attrNameLst>
                                      </p:cBhvr>
                                      <p:tavLst>
                                        <p:tav tm="0">
                                          <p:val>
                                            <p:strVal val="#ppt_y"/>
                                          </p:val>
                                        </p:tav>
                                        <p:tav tm="100000">
                                          <p:val>
                                            <p:strVal val="#ppt_y"/>
                                          </p:val>
                                        </p:tav>
                                      </p:tavLst>
                                    </p:anim>
                                  </p:childTnLst>
                                </p:cTn>
                              </p:par>
                            </p:childTnLst>
                          </p:cTn>
                        </p:par>
                        <p:par>
                          <p:cTn id="203" fill="hold">
                            <p:stCondLst>
                              <p:cond delay="8750"/>
                            </p:stCondLst>
                            <p:childTnLst>
                              <p:par>
                                <p:cTn id="204" presetID="22" presetClass="entr" presetSubtype="2" fill="hold" grpId="0" nodeType="afterEffect">
                                  <p:stCondLst>
                                    <p:cond delay="0"/>
                                  </p:stCondLst>
                                  <p:childTnLst>
                                    <p:set>
                                      <p:cBhvr>
                                        <p:cTn id="205" dur="1" fill="hold">
                                          <p:stCondLst>
                                            <p:cond delay="0"/>
                                          </p:stCondLst>
                                        </p:cTn>
                                        <p:tgtEl>
                                          <p:spTgt spid="113">
                                            <p:txEl>
                                              <p:pRg st="0" end="0"/>
                                            </p:txEl>
                                          </p:spTgt>
                                        </p:tgtEl>
                                        <p:attrNameLst>
                                          <p:attrName>style.visibility</p:attrName>
                                        </p:attrNameLst>
                                      </p:cBhvr>
                                      <p:to>
                                        <p:strVal val="visible"/>
                                      </p:to>
                                    </p:set>
                                    <p:animEffect transition="in" filter="wipe(right)">
                                      <p:cBhvr>
                                        <p:cTn id="206" dur="500"/>
                                        <p:tgtEl>
                                          <p:spTgt spid="113">
                                            <p:txEl>
                                              <p:pRg st="0" end="0"/>
                                            </p:txEl>
                                          </p:spTgt>
                                        </p:tgtEl>
                                      </p:cBhvr>
                                    </p:animEffect>
                                  </p:childTnLst>
                                </p:cTn>
                              </p:par>
                            </p:childTnLst>
                          </p:cTn>
                        </p:par>
                        <p:par>
                          <p:cTn id="207" fill="hold">
                            <p:stCondLst>
                              <p:cond delay="9250"/>
                            </p:stCondLst>
                            <p:childTnLst>
                              <p:par>
                                <p:cTn id="208" presetID="22" presetClass="entr" presetSubtype="2" fill="hold" nodeType="afterEffect">
                                  <p:stCondLst>
                                    <p:cond delay="0"/>
                                  </p:stCondLst>
                                  <p:childTnLst>
                                    <p:set>
                                      <p:cBhvr>
                                        <p:cTn id="209" dur="1" fill="hold">
                                          <p:stCondLst>
                                            <p:cond delay="0"/>
                                          </p:stCondLst>
                                        </p:cTn>
                                        <p:tgtEl>
                                          <p:spTgt spid="129"/>
                                        </p:tgtEl>
                                        <p:attrNameLst>
                                          <p:attrName>style.visibility</p:attrName>
                                        </p:attrNameLst>
                                      </p:cBhvr>
                                      <p:to>
                                        <p:strVal val="visible"/>
                                      </p:to>
                                    </p:set>
                                    <p:animEffect transition="in" filter="wipe(right)">
                                      <p:cBhvr>
                                        <p:cTn id="210" dur="500"/>
                                        <p:tgtEl>
                                          <p:spTgt spid="129"/>
                                        </p:tgtEl>
                                      </p:cBhvr>
                                    </p:animEffect>
                                  </p:childTnLst>
                                </p:cTn>
                              </p:par>
                            </p:childTnLst>
                          </p:cTn>
                        </p:par>
                        <p:par>
                          <p:cTn id="211" fill="hold">
                            <p:stCondLst>
                              <p:cond delay="9750"/>
                            </p:stCondLst>
                            <p:childTnLst>
                              <p:par>
                                <p:cTn id="212" presetID="2" presetClass="entr" presetSubtype="8" decel="100000" fill="hold" grpId="0" nodeType="afterEffect">
                                  <p:stCondLst>
                                    <p:cond delay="0"/>
                                  </p:stCondLst>
                                  <p:childTnLst>
                                    <p:set>
                                      <p:cBhvr>
                                        <p:cTn id="213" dur="1" fill="hold">
                                          <p:stCondLst>
                                            <p:cond delay="0"/>
                                          </p:stCondLst>
                                        </p:cTn>
                                        <p:tgtEl>
                                          <p:spTgt spid="116">
                                            <p:txEl>
                                              <p:pRg st="0" end="0"/>
                                            </p:txEl>
                                          </p:spTgt>
                                        </p:tgtEl>
                                        <p:attrNameLst>
                                          <p:attrName>style.visibility</p:attrName>
                                        </p:attrNameLst>
                                      </p:cBhvr>
                                      <p:to>
                                        <p:strVal val="visible"/>
                                      </p:to>
                                    </p:set>
                                    <p:anim calcmode="lin" valueType="num">
                                      <p:cBhvr additive="base">
                                        <p:cTn id="214" dur="500" fill="hold"/>
                                        <p:tgtEl>
                                          <p:spTgt spid="116">
                                            <p:txEl>
                                              <p:pRg st="0" end="0"/>
                                            </p:txEl>
                                          </p:spTgt>
                                        </p:tgtEl>
                                        <p:attrNameLst>
                                          <p:attrName>ppt_x</p:attrName>
                                        </p:attrNameLst>
                                      </p:cBhvr>
                                      <p:tavLst>
                                        <p:tav tm="0">
                                          <p:val>
                                            <p:strVal val="0-#ppt_w/2"/>
                                          </p:val>
                                        </p:tav>
                                        <p:tav tm="100000">
                                          <p:val>
                                            <p:strVal val="#ppt_x"/>
                                          </p:val>
                                        </p:tav>
                                      </p:tavLst>
                                    </p:anim>
                                    <p:anim calcmode="lin" valueType="num">
                                      <p:cBhvr additive="base">
                                        <p:cTn id="215" dur="500" fill="hold"/>
                                        <p:tgtEl>
                                          <p:spTgt spid="116">
                                            <p:txEl>
                                              <p:pRg st="0" end="0"/>
                                            </p:txEl>
                                          </p:spTgt>
                                        </p:tgtEl>
                                        <p:attrNameLst>
                                          <p:attrName>ppt_y</p:attrName>
                                        </p:attrNameLst>
                                      </p:cBhvr>
                                      <p:tavLst>
                                        <p:tav tm="0">
                                          <p:val>
                                            <p:strVal val="#ppt_y"/>
                                          </p:val>
                                        </p:tav>
                                        <p:tav tm="100000">
                                          <p:val>
                                            <p:strVal val="#ppt_y"/>
                                          </p:val>
                                        </p:tav>
                                      </p:tavLst>
                                    </p:anim>
                                  </p:childTnLst>
                                </p:cTn>
                              </p:par>
                            </p:childTnLst>
                          </p:cTn>
                        </p:par>
                        <p:par>
                          <p:cTn id="216" fill="hold">
                            <p:stCondLst>
                              <p:cond delay="10250"/>
                            </p:stCondLst>
                            <p:childTnLst>
                              <p:par>
                                <p:cTn id="217" presetID="22" presetClass="entr" presetSubtype="2" fill="hold" grpId="0" nodeType="afterEffect">
                                  <p:stCondLst>
                                    <p:cond delay="0"/>
                                  </p:stCondLst>
                                  <p:childTnLst>
                                    <p:set>
                                      <p:cBhvr>
                                        <p:cTn id="218" dur="1" fill="hold">
                                          <p:stCondLst>
                                            <p:cond delay="0"/>
                                          </p:stCondLst>
                                        </p:cTn>
                                        <p:tgtEl>
                                          <p:spTgt spid="115">
                                            <p:txEl>
                                              <p:pRg st="0" end="0"/>
                                            </p:txEl>
                                          </p:spTgt>
                                        </p:tgtEl>
                                        <p:attrNameLst>
                                          <p:attrName>style.visibility</p:attrName>
                                        </p:attrNameLst>
                                      </p:cBhvr>
                                      <p:to>
                                        <p:strVal val="visible"/>
                                      </p:to>
                                    </p:set>
                                    <p:animEffect transition="in" filter="wipe(right)">
                                      <p:cBhvr>
                                        <p:cTn id="219" dur="500"/>
                                        <p:tgtEl>
                                          <p:spTgt spid="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9" grpId="1" animBg="1"/>
      <p:bldP spid="51" grpId="0" animBg="1"/>
      <p:bldP spid="76" grpId="0" animBg="1"/>
      <p:bldP spid="76" grpId="1" animBg="1"/>
      <p:bldP spid="85" grpId="0" animBg="1"/>
      <p:bldP spid="85" grpId="1" animBg="1"/>
      <p:bldP spid="87" grpId="0" animBg="1"/>
      <p:bldP spid="87" grpId="1" animBg="1"/>
      <p:bldP spid="88" grpId="0" animBg="1"/>
      <p:bldP spid="88" grpId="1" animBg="1"/>
      <p:bldP spid="90" grpId="0" animBg="1"/>
      <p:bldP spid="90" grpId="1" animBg="1"/>
      <p:bldP spid="93" grpId="0"/>
      <p:bldP spid="93" grpId="1"/>
      <p:bldP spid="94" grpId="0"/>
      <p:bldP spid="94" grpId="1"/>
      <p:bldP spid="95" grpId="0"/>
      <p:bldP spid="95" grpId="1"/>
      <p:bldP spid="96" grpId="0"/>
      <p:bldP spid="96" grpId="1"/>
      <p:bldP spid="97" grpId="0"/>
      <p:bldP spid="97" grpId="1"/>
      <p:bldP spid="98" grpId="0"/>
      <p:bldP spid="98" grpId="1"/>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 presetClass="entr" presetSubtype="4" decel="100000"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fill="hold"/>
                        <p:tgtEl>
                          <p:spTgt spid="100"/>
                        </p:tgtEl>
                        <p:attrNameLst>
                          <p:attrName>ppt_x</p:attrName>
                        </p:attrNameLst>
                      </p:cBhvr>
                      <p:tavLst>
                        <p:tav tm="0">
                          <p:val>
                            <p:strVal val="#ppt_x"/>
                          </p:val>
                        </p:tav>
                        <p:tav tm="100000">
                          <p:val>
                            <p:strVal val="#ppt_x"/>
                          </p:val>
                        </p:tav>
                      </p:tavLst>
                    </p:anim>
                    <p:anim calcmode="lin" valueType="num">
                      <p:cBhvr additive="base">
                        <p:cTn dur="500" fill="hold"/>
                        <p:tgtEl>
                          <p:spTgt spid="100"/>
                        </p:tgtEl>
                        <p:attrNameLst>
                          <p:attrName>ppt_y</p:attrName>
                        </p:attrNameLst>
                      </p:cBhvr>
                      <p:tavLst>
                        <p:tav tm="0">
                          <p:val>
                            <p:strVal val="1+#ppt_h/2"/>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6" grpId="0" build="p">
        <p:tmplLst>
          <p:tmpl lvl="1">
            <p:tnLst>
              <p:par>
                <p:cTn presetID="2" presetClass="entr" presetSubtype="8" decel="100000" fill="hold" nodeType="afterEffect">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fill="hold"/>
                        <p:tgtEl>
                          <p:spTgt spid="106"/>
                        </p:tgtEl>
                        <p:attrNameLst>
                          <p:attrName>ppt_x</p:attrName>
                        </p:attrNameLst>
                      </p:cBhvr>
                      <p:tavLst>
                        <p:tav tm="0">
                          <p:val>
                            <p:strVal val="0-#ppt_w/2"/>
                          </p:val>
                        </p:tav>
                        <p:tav tm="100000">
                          <p:val>
                            <p:strVal val="#ppt_x"/>
                          </p:val>
                        </p:tav>
                      </p:tavLst>
                    </p:anim>
                    <p:anim calcmode="lin" valueType="num">
                      <p:cBhvr additive="base">
                        <p:cTn dur="500" fill="hold"/>
                        <p:tgtEl>
                          <p:spTgt spid="106"/>
                        </p:tgtEl>
                        <p:attrNameLst>
                          <p:attrName>ppt_y</p:attrName>
                        </p:attrNameLst>
                      </p:cBhvr>
                      <p:tavLst>
                        <p:tav tm="0">
                          <p:val>
                            <p:strVal val="#ppt_y"/>
                          </p:val>
                        </p:tav>
                        <p:tav tm="100000">
                          <p:val>
                            <p:strVal val="#ppt_y"/>
                          </p:val>
                        </p:tav>
                      </p:tavLst>
                    </p:anim>
                  </p:childTnLst>
                </p:cTn>
              </p:par>
            </p:tnLst>
          </p:tmpl>
        </p:tmplLst>
      </p:bldP>
      <p:bldP spid="107" grpId="0" build="p">
        <p:tmplLst>
          <p:tmpl lvl="1">
            <p:tnLst>
              <p:par>
                <p:cTn presetID="22" presetClass="entr" presetSubtype="8" fill="hold" nodeType="afterEffect">
                  <p:stCondLst>
                    <p:cond delay="0"/>
                  </p:stCondLst>
                  <p:childTnLst>
                    <p:set>
                      <p:cBhvr>
                        <p:cTn dur="1" fill="hold">
                          <p:stCondLst>
                            <p:cond delay="0"/>
                          </p:stCondLst>
                        </p:cTn>
                        <p:tgtEl>
                          <p:spTgt spid="107"/>
                        </p:tgtEl>
                        <p:attrNameLst>
                          <p:attrName>style.visibility</p:attrName>
                        </p:attrNameLst>
                      </p:cBhvr>
                      <p:to>
                        <p:strVal val="visible"/>
                      </p:to>
                    </p:set>
                    <p:animEffect transition="in" filter="wipe(left)">
                      <p:cBhvr>
                        <p:cTn dur="500"/>
                        <p:tgtEl>
                          <p:spTgt spid="107"/>
                        </p:tgtEl>
                      </p:cBhvr>
                    </p:animEffect>
                  </p:childTnLst>
                </p:cTn>
              </p:par>
            </p:tnLst>
          </p:tmpl>
        </p:tmplLst>
      </p:bldP>
      <p:bldP spid="108" grpId="0" build="p">
        <p:tmplLst>
          <p:tmpl lvl="1">
            <p:tnLst>
              <p:par>
                <p:cTn presetID="2" presetClass="entr" presetSubtype="8" decel="100000" fill="hold" nodeType="afterEffect">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fill="hold"/>
                        <p:tgtEl>
                          <p:spTgt spid="108"/>
                        </p:tgtEl>
                        <p:attrNameLst>
                          <p:attrName>ppt_x</p:attrName>
                        </p:attrNameLst>
                      </p:cBhvr>
                      <p:tavLst>
                        <p:tav tm="0">
                          <p:val>
                            <p:strVal val="0-#ppt_w/2"/>
                          </p:val>
                        </p:tav>
                        <p:tav tm="100000">
                          <p:val>
                            <p:strVal val="#ppt_x"/>
                          </p:val>
                        </p:tav>
                      </p:tavLst>
                    </p:anim>
                    <p:anim calcmode="lin" valueType="num">
                      <p:cBhvr additive="base">
                        <p:cTn dur="500" fill="hold"/>
                        <p:tgtEl>
                          <p:spTgt spid="108"/>
                        </p:tgtEl>
                        <p:attrNameLst>
                          <p:attrName>ppt_y</p:attrName>
                        </p:attrNameLst>
                      </p:cBhvr>
                      <p:tavLst>
                        <p:tav tm="0">
                          <p:val>
                            <p:strVal val="#ppt_y"/>
                          </p:val>
                        </p:tav>
                        <p:tav tm="100000">
                          <p:val>
                            <p:strVal val="#ppt_y"/>
                          </p:val>
                        </p:tav>
                      </p:tavLst>
                    </p:anim>
                  </p:childTnLst>
                </p:cTn>
              </p:par>
            </p:tnLst>
          </p:tmpl>
        </p:tmplLst>
      </p:bldP>
      <p:bldP spid="109" grpId="0" build="p">
        <p:tmplLst>
          <p:tmpl lvl="1">
            <p:tnLst>
              <p:par>
                <p:cTn presetID="22" presetClass="entr" presetSubtype="8" fill="hold" nodeType="afterEffect">
                  <p:stCondLst>
                    <p:cond delay="0"/>
                  </p:stCondLst>
                  <p:childTnLst>
                    <p:set>
                      <p:cBhvr>
                        <p:cTn dur="1" fill="hold">
                          <p:stCondLst>
                            <p:cond delay="0"/>
                          </p:stCondLst>
                        </p:cTn>
                        <p:tgtEl>
                          <p:spTgt spid="109"/>
                        </p:tgtEl>
                        <p:attrNameLst>
                          <p:attrName>style.visibility</p:attrName>
                        </p:attrNameLst>
                      </p:cBhvr>
                      <p:to>
                        <p:strVal val="visible"/>
                      </p:to>
                    </p:set>
                    <p:animEffect transition="in" filter="wipe(left)">
                      <p:cBhvr>
                        <p:cTn dur="500"/>
                        <p:tgtEl>
                          <p:spTgt spid="109"/>
                        </p:tgtEl>
                      </p:cBhvr>
                    </p:animEffect>
                  </p:childTnLst>
                </p:cTn>
              </p:par>
            </p:tnLst>
          </p:tmpl>
        </p:tmplLst>
      </p:bldP>
      <p:bldP spid="110" grpId="0" build="p">
        <p:tmplLst>
          <p:tmpl lvl="1">
            <p:tnLst>
              <p:par>
                <p:cTn presetID="2" presetClass="entr" presetSubtype="8" decel="100000" fill="hold" nodeType="after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500" fill="hold"/>
                        <p:tgtEl>
                          <p:spTgt spid="110"/>
                        </p:tgtEl>
                        <p:attrNameLst>
                          <p:attrName>ppt_x</p:attrName>
                        </p:attrNameLst>
                      </p:cBhvr>
                      <p:tavLst>
                        <p:tav tm="0">
                          <p:val>
                            <p:strVal val="0-#ppt_w/2"/>
                          </p:val>
                        </p:tav>
                        <p:tav tm="100000">
                          <p:val>
                            <p:strVal val="#ppt_x"/>
                          </p:val>
                        </p:tav>
                      </p:tavLst>
                    </p:anim>
                    <p:anim calcmode="lin" valueType="num">
                      <p:cBhvr additive="base">
                        <p:cTn dur="500" fill="hold"/>
                        <p:tgtEl>
                          <p:spTgt spid="110"/>
                        </p:tgtEl>
                        <p:attrNameLst>
                          <p:attrName>ppt_y</p:attrName>
                        </p:attrNameLst>
                      </p:cBhvr>
                      <p:tavLst>
                        <p:tav tm="0">
                          <p:val>
                            <p:strVal val="#ppt_y"/>
                          </p:val>
                        </p:tav>
                        <p:tav tm="100000">
                          <p:val>
                            <p:strVal val="#ppt_y"/>
                          </p:val>
                        </p:tav>
                      </p:tavLst>
                    </p:anim>
                  </p:childTnLst>
                </p:cTn>
              </p:par>
            </p:tnLst>
          </p:tmpl>
        </p:tmplLst>
      </p:bldP>
      <p:bldP spid="111" grpId="0" build="p">
        <p:tmplLst>
          <p:tmpl lvl="1">
            <p:tnLst>
              <p:par>
                <p:cTn presetID="22" presetClass="entr" presetSubtype="2"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wipe(right)">
                      <p:cBhvr>
                        <p:cTn dur="500"/>
                        <p:tgtEl>
                          <p:spTgt spid="111"/>
                        </p:tgtEl>
                      </p:cBhvr>
                    </p:animEffect>
                  </p:childTnLst>
                </p:cTn>
              </p:par>
            </p:tnLst>
          </p:tmpl>
        </p:tmplLst>
      </p:bldP>
      <p:bldP spid="112" grpId="0" build="p">
        <p:tmplLst>
          <p:tmpl lvl="1">
            <p:tnLst>
              <p:par>
                <p:cTn presetID="2" presetClass="entr" presetSubtype="8" decel="10000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fill="hold"/>
                        <p:tgtEl>
                          <p:spTgt spid="112"/>
                        </p:tgtEl>
                        <p:attrNameLst>
                          <p:attrName>ppt_x</p:attrName>
                        </p:attrNameLst>
                      </p:cBhvr>
                      <p:tavLst>
                        <p:tav tm="0">
                          <p:val>
                            <p:strVal val="0-#ppt_w/2"/>
                          </p:val>
                        </p:tav>
                        <p:tav tm="100000">
                          <p:val>
                            <p:strVal val="#ppt_x"/>
                          </p:val>
                        </p:tav>
                      </p:tavLst>
                    </p:anim>
                    <p:anim calcmode="lin" valueType="num">
                      <p:cBhvr additive="base">
                        <p:cTn dur="500" fill="hold"/>
                        <p:tgtEl>
                          <p:spTgt spid="112"/>
                        </p:tgtEl>
                        <p:attrNameLst>
                          <p:attrName>ppt_y</p:attrName>
                        </p:attrNameLst>
                      </p:cBhvr>
                      <p:tavLst>
                        <p:tav tm="0">
                          <p:val>
                            <p:strVal val="#ppt_y"/>
                          </p:val>
                        </p:tav>
                        <p:tav tm="100000">
                          <p:val>
                            <p:strVal val="#ppt_y"/>
                          </p:val>
                        </p:tav>
                      </p:tavLst>
                    </p:anim>
                  </p:childTnLst>
                </p:cTn>
              </p:par>
            </p:tnLst>
          </p:tmpl>
        </p:tmplLst>
      </p:bldP>
      <p:bldP spid="113" grpId="0" build="p">
        <p:tmplLst>
          <p:tmpl lvl="1">
            <p:tnLst>
              <p:par>
                <p:cTn presetID="22" presetClass="entr" presetSubtype="2"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right)">
                      <p:cBhvr>
                        <p:cTn dur="500"/>
                        <p:tgtEl>
                          <p:spTgt spid="113"/>
                        </p:tgtEl>
                      </p:cBhvr>
                    </p:animEffect>
                  </p:childTnLst>
                </p:cTn>
              </p:par>
            </p:tnLst>
          </p:tmpl>
        </p:tmplLst>
      </p:bldP>
      <p:bldP spid="114" grpId="0" build="p">
        <p:tmplLst>
          <p:tmpl lvl="1">
            <p:tnLst>
              <p:par>
                <p:cTn presetID="2" presetClass="entr" presetSubtype="8" decel="100000" fill="hold" nodeType="afterEffect">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fill="hold"/>
                        <p:tgtEl>
                          <p:spTgt spid="114"/>
                        </p:tgtEl>
                        <p:attrNameLst>
                          <p:attrName>ppt_x</p:attrName>
                        </p:attrNameLst>
                      </p:cBhvr>
                      <p:tavLst>
                        <p:tav tm="0">
                          <p:val>
                            <p:strVal val="0-#ppt_w/2"/>
                          </p:val>
                        </p:tav>
                        <p:tav tm="100000">
                          <p:val>
                            <p:strVal val="#ppt_x"/>
                          </p:val>
                        </p:tav>
                      </p:tavLst>
                    </p:anim>
                    <p:anim calcmode="lin" valueType="num">
                      <p:cBhvr additive="base">
                        <p:cTn dur="500" fill="hold"/>
                        <p:tgtEl>
                          <p:spTgt spid="114"/>
                        </p:tgtEl>
                        <p:attrNameLst>
                          <p:attrName>ppt_y</p:attrName>
                        </p:attrNameLst>
                      </p:cBhvr>
                      <p:tavLst>
                        <p:tav tm="0">
                          <p:val>
                            <p:strVal val="#ppt_y"/>
                          </p:val>
                        </p:tav>
                        <p:tav tm="100000">
                          <p:val>
                            <p:strVal val="#ppt_y"/>
                          </p:val>
                        </p:tav>
                      </p:tavLst>
                    </p:anim>
                  </p:childTnLst>
                </p:cTn>
              </p:par>
            </p:tnLst>
          </p:tmpl>
        </p:tmplLst>
      </p:bldP>
      <p:bldP spid="115" grpId="0" build="p">
        <p:tmplLst>
          <p:tmpl lvl="1">
            <p:tnLst>
              <p:par>
                <p:cTn presetID="22" presetClass="entr" presetSubtype="2" fill="hold" nodeType="afterEffect">
                  <p:stCondLst>
                    <p:cond delay="0"/>
                  </p:stCondLst>
                  <p:childTnLst>
                    <p:set>
                      <p:cBhvr>
                        <p:cTn dur="1" fill="hold">
                          <p:stCondLst>
                            <p:cond delay="0"/>
                          </p:stCondLst>
                        </p:cTn>
                        <p:tgtEl>
                          <p:spTgt spid="115"/>
                        </p:tgtEl>
                        <p:attrNameLst>
                          <p:attrName>style.visibility</p:attrName>
                        </p:attrNameLst>
                      </p:cBhvr>
                      <p:to>
                        <p:strVal val="visible"/>
                      </p:to>
                    </p:set>
                    <p:animEffect transition="in" filter="wipe(right)">
                      <p:cBhvr>
                        <p:cTn dur="500"/>
                        <p:tgtEl>
                          <p:spTgt spid="115"/>
                        </p:tgtEl>
                      </p:cBhvr>
                    </p:animEffect>
                  </p:childTnLst>
                </p:cTn>
              </p:par>
            </p:tnLst>
          </p:tmpl>
        </p:tmplLst>
      </p:bldP>
      <p:bldP spid="116" grpId="0" build="p">
        <p:tmplLst>
          <p:tmpl lvl="1">
            <p:tnLst>
              <p:par>
                <p:cTn presetID="2" presetClass="entr" presetSubtype="8" decel="100000"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fill="hold"/>
                        <p:tgtEl>
                          <p:spTgt spid="116"/>
                        </p:tgtEl>
                        <p:attrNameLst>
                          <p:attrName>ppt_x</p:attrName>
                        </p:attrNameLst>
                      </p:cBhvr>
                      <p:tavLst>
                        <p:tav tm="0">
                          <p:val>
                            <p:strVal val="0-#ppt_w/2"/>
                          </p:val>
                        </p:tav>
                        <p:tav tm="100000">
                          <p:val>
                            <p:strVal val="#ppt_x"/>
                          </p:val>
                        </p:tav>
                      </p:tavLst>
                    </p:anim>
                    <p:anim calcmode="lin" valueType="num">
                      <p:cBhvr additive="base">
                        <p:cTn dur="500" fill="hold"/>
                        <p:tgtEl>
                          <p:spTgt spid="116"/>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xmlns="">
        <p15:guide id="1" orient="horz" pos="3240" userDrawn="1">
          <p15:clr>
            <a:srgbClr val="FBAE40"/>
          </p15:clr>
        </p15:guide>
        <p15:guide id="2" pos="576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finite Loop">
    <p:spTree>
      <p:nvGrpSpPr>
        <p:cNvPr id="1" name=""/>
        <p:cNvGrpSpPr/>
        <p:nvPr/>
      </p:nvGrpSpPr>
      <p:grpSpPr>
        <a:xfrm>
          <a:off x="0" y="0"/>
          <a:ext cx="0" cy="0"/>
          <a:chOff x="0" y="0"/>
          <a:chExt cx="0" cy="0"/>
        </a:xfrm>
      </p:grpSpPr>
      <p:sp>
        <p:nvSpPr>
          <p:cNvPr id="48" name="アーチ 47"/>
          <p:cNvSpPr/>
          <p:nvPr userDrawn="1"/>
        </p:nvSpPr>
        <p:spPr>
          <a:xfrm>
            <a:off x="8513310" y="2959781"/>
            <a:ext cx="3976914" cy="3976914"/>
          </a:xfrm>
          <a:prstGeom prst="blockArc">
            <a:avLst>
              <a:gd name="adj1" fmla="val 10800000"/>
              <a:gd name="adj2" fmla="val 0"/>
              <a:gd name="adj3" fmla="val 304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6" name="アーチ 45"/>
          <p:cNvSpPr/>
          <p:nvPr userDrawn="1"/>
        </p:nvSpPr>
        <p:spPr>
          <a:xfrm>
            <a:off x="5752874" y="2959781"/>
            <a:ext cx="3976914" cy="3976914"/>
          </a:xfrm>
          <a:prstGeom prst="blockArc">
            <a:avLst>
              <a:gd name="adj1" fmla="val 10800000"/>
              <a:gd name="adj2" fmla="val 0"/>
              <a:gd name="adj3" fmla="val 304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アーチ 46"/>
          <p:cNvSpPr/>
          <p:nvPr userDrawn="1"/>
        </p:nvSpPr>
        <p:spPr>
          <a:xfrm rot="10800000">
            <a:off x="5752874" y="2959781"/>
            <a:ext cx="3976914" cy="3976914"/>
          </a:xfrm>
          <a:prstGeom prst="blockArc">
            <a:avLst>
              <a:gd name="adj1" fmla="val 10800000"/>
              <a:gd name="adj2" fmla="val 0"/>
              <a:gd name="adj3" fmla="val 3047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アーチ 48"/>
          <p:cNvSpPr/>
          <p:nvPr userDrawn="1"/>
        </p:nvSpPr>
        <p:spPr>
          <a:xfrm rot="10800000">
            <a:off x="8513310" y="2959781"/>
            <a:ext cx="3976914" cy="3976914"/>
          </a:xfrm>
          <a:prstGeom prst="blockArc">
            <a:avLst>
              <a:gd name="adj1" fmla="val 10800000"/>
              <a:gd name="adj2" fmla="val 0"/>
              <a:gd name="adj3" fmla="val 304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プレースホルダー 12"/>
          <p:cNvSpPr>
            <a:spLocks noGrp="1"/>
          </p:cNvSpPr>
          <p:nvPr>
            <p:ph type="body" sz="quarter" idx="28" hasCustomPrompt="1"/>
          </p:nvPr>
        </p:nvSpPr>
        <p:spPr>
          <a:xfrm>
            <a:off x="6501035" y="3443562"/>
            <a:ext cx="2439765"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14" name="テキスト プレースホルダー 12"/>
          <p:cNvSpPr>
            <a:spLocks noGrp="1"/>
          </p:cNvSpPr>
          <p:nvPr>
            <p:ph type="body" sz="quarter" idx="27" hasCustomPrompt="1"/>
          </p:nvPr>
        </p:nvSpPr>
        <p:spPr>
          <a:xfrm>
            <a:off x="1045924" y="2959781"/>
            <a:ext cx="4608971" cy="1922552"/>
          </a:xfrm>
        </p:spPr>
        <p:txBody>
          <a:bodyPr anchor="ct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15" name="テキスト プレースホルダー 12"/>
          <p:cNvSpPr>
            <a:spLocks noGrp="1"/>
          </p:cNvSpPr>
          <p:nvPr>
            <p:ph type="body" sz="quarter" idx="29" hasCustomPrompt="1"/>
          </p:nvPr>
        </p:nvSpPr>
        <p:spPr>
          <a:xfrm>
            <a:off x="1045923" y="5014143"/>
            <a:ext cx="4608971" cy="1922552"/>
          </a:xfrm>
        </p:spPr>
        <p:txBody>
          <a:bodyPr anchor="ct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16" name="テキスト プレースホルダー 12"/>
          <p:cNvSpPr>
            <a:spLocks noGrp="1"/>
          </p:cNvSpPr>
          <p:nvPr>
            <p:ph type="body" sz="quarter" idx="30" hasCustomPrompt="1"/>
          </p:nvPr>
        </p:nvSpPr>
        <p:spPr>
          <a:xfrm>
            <a:off x="12628325" y="2956517"/>
            <a:ext cx="4608971" cy="1922552"/>
          </a:xfrm>
        </p:spPr>
        <p:txBody>
          <a:bodyPr anchor="ct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17" name="テキスト プレースホルダー 12"/>
          <p:cNvSpPr>
            <a:spLocks noGrp="1"/>
          </p:cNvSpPr>
          <p:nvPr>
            <p:ph type="body" sz="quarter" idx="31" hasCustomPrompt="1"/>
          </p:nvPr>
        </p:nvSpPr>
        <p:spPr>
          <a:xfrm>
            <a:off x="12628325" y="5014143"/>
            <a:ext cx="4608971" cy="1922552"/>
          </a:xfrm>
        </p:spPr>
        <p:txBody>
          <a:bodyPr anchor="ct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18" name="テキスト プレースホルダー 12"/>
          <p:cNvSpPr>
            <a:spLocks noGrp="1"/>
          </p:cNvSpPr>
          <p:nvPr>
            <p:ph type="body" sz="quarter" idx="32" hasCustomPrompt="1"/>
          </p:nvPr>
        </p:nvSpPr>
        <p:spPr>
          <a:xfrm>
            <a:off x="9297517" y="5769003"/>
            <a:ext cx="2439765"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20" name="テキスト プレースホルダー 12"/>
          <p:cNvSpPr>
            <a:spLocks noGrp="1"/>
          </p:cNvSpPr>
          <p:nvPr>
            <p:ph type="body" sz="quarter" idx="33" hasCustomPrompt="1"/>
          </p:nvPr>
        </p:nvSpPr>
        <p:spPr>
          <a:xfrm>
            <a:off x="9297516" y="3443561"/>
            <a:ext cx="2439765"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21" name="テキスト プレースホルダー 12"/>
          <p:cNvSpPr>
            <a:spLocks noGrp="1"/>
          </p:cNvSpPr>
          <p:nvPr>
            <p:ph type="body" sz="quarter" idx="34" hasCustomPrompt="1"/>
          </p:nvPr>
        </p:nvSpPr>
        <p:spPr>
          <a:xfrm>
            <a:off x="6501035" y="5780273"/>
            <a:ext cx="2439765"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22" name="テキスト プレースホルダー 12"/>
          <p:cNvSpPr>
            <a:spLocks noGrp="1"/>
          </p:cNvSpPr>
          <p:nvPr>
            <p:ph type="body" sz="quarter" idx="12"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163570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1+#ppt_w/2"/>
                                          </p:val>
                                        </p:tav>
                                        <p:tav tm="100000">
                                          <p:val>
                                            <p:strVal val="#ppt_x"/>
                                          </p:val>
                                        </p:tav>
                                      </p:tavLst>
                                    </p:anim>
                                    <p:anim calcmode="lin" valueType="num">
                                      <p:cBhvr additive="base">
                                        <p:cTn id="8" dur="10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1+#ppt_w/2"/>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1000" fill="hold"/>
                                        <p:tgtEl>
                                          <p:spTgt spid="49"/>
                                        </p:tgtEl>
                                        <p:attrNameLst>
                                          <p:attrName>ppt_x</p:attrName>
                                        </p:attrNameLst>
                                      </p:cBhvr>
                                      <p:tavLst>
                                        <p:tav tm="0">
                                          <p:val>
                                            <p:strVal val="0-#ppt_w/2"/>
                                          </p:val>
                                        </p:tav>
                                        <p:tav tm="100000">
                                          <p:val>
                                            <p:strVal val="#ppt_x"/>
                                          </p:val>
                                        </p:tav>
                                      </p:tavLst>
                                    </p:anim>
                                    <p:anim calcmode="lin" valueType="num">
                                      <p:cBhvr additive="base">
                                        <p:cTn id="16" dur="1000" fill="hold"/>
                                        <p:tgtEl>
                                          <p:spTgt spid="49"/>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000" fill="hold"/>
                                        <p:tgtEl>
                                          <p:spTgt spid="48"/>
                                        </p:tgtEl>
                                        <p:attrNameLst>
                                          <p:attrName>ppt_x</p:attrName>
                                        </p:attrNameLst>
                                      </p:cBhvr>
                                      <p:tavLst>
                                        <p:tav tm="0">
                                          <p:val>
                                            <p:strVal val="0-#ppt_w/2"/>
                                          </p:val>
                                        </p:tav>
                                        <p:tav tm="100000">
                                          <p:val>
                                            <p:strVal val="#ppt_x"/>
                                          </p:val>
                                        </p:tav>
                                      </p:tavLst>
                                    </p:anim>
                                    <p:anim calcmode="lin" valueType="num">
                                      <p:cBhvr additive="base">
                                        <p:cTn id="20" dur="1000" fill="hold"/>
                                        <p:tgtEl>
                                          <p:spTgt spid="48"/>
                                        </p:tgtEl>
                                        <p:attrNameLst>
                                          <p:attrName>ppt_y</p:attrName>
                                        </p:attrNameLst>
                                      </p:cBhvr>
                                      <p:tavLst>
                                        <p:tav tm="0">
                                          <p:val>
                                            <p:strVal val="1+#ppt_h/2"/>
                                          </p:val>
                                        </p:tav>
                                        <p:tav tm="100000">
                                          <p:val>
                                            <p:strVal val="#ppt_y"/>
                                          </p:val>
                                        </p:tav>
                                      </p:tavLst>
                                    </p:anim>
                                  </p:childTnLst>
                                </p:cTn>
                              </p:par>
                              <p:par>
                                <p:cTn id="21" presetID="49" presetClass="entr" presetSubtype="0" decel="10000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1000" fill="hold"/>
                                        <p:tgtEl>
                                          <p:spTgt spid="46"/>
                                        </p:tgtEl>
                                        <p:attrNameLst>
                                          <p:attrName>ppt_w</p:attrName>
                                        </p:attrNameLst>
                                      </p:cBhvr>
                                      <p:tavLst>
                                        <p:tav tm="0">
                                          <p:val>
                                            <p:fltVal val="0"/>
                                          </p:val>
                                        </p:tav>
                                        <p:tav tm="100000">
                                          <p:val>
                                            <p:strVal val="#ppt_w"/>
                                          </p:val>
                                        </p:tav>
                                      </p:tavLst>
                                    </p:anim>
                                    <p:anim calcmode="lin" valueType="num">
                                      <p:cBhvr>
                                        <p:cTn id="24" dur="1000" fill="hold"/>
                                        <p:tgtEl>
                                          <p:spTgt spid="46"/>
                                        </p:tgtEl>
                                        <p:attrNameLst>
                                          <p:attrName>ppt_h</p:attrName>
                                        </p:attrNameLst>
                                      </p:cBhvr>
                                      <p:tavLst>
                                        <p:tav tm="0">
                                          <p:val>
                                            <p:fltVal val="0"/>
                                          </p:val>
                                        </p:tav>
                                        <p:tav tm="100000">
                                          <p:val>
                                            <p:strVal val="#ppt_h"/>
                                          </p:val>
                                        </p:tav>
                                      </p:tavLst>
                                    </p:anim>
                                    <p:anim calcmode="lin" valueType="num">
                                      <p:cBhvr>
                                        <p:cTn id="25" dur="1000" fill="hold"/>
                                        <p:tgtEl>
                                          <p:spTgt spid="46"/>
                                        </p:tgtEl>
                                        <p:attrNameLst>
                                          <p:attrName>style.rotation</p:attrName>
                                        </p:attrNameLst>
                                      </p:cBhvr>
                                      <p:tavLst>
                                        <p:tav tm="0">
                                          <p:val>
                                            <p:fltVal val="360"/>
                                          </p:val>
                                        </p:tav>
                                        <p:tav tm="100000">
                                          <p:val>
                                            <p:fltVal val="0"/>
                                          </p:val>
                                        </p:tav>
                                      </p:tavLst>
                                    </p:anim>
                                    <p:animEffect transition="in" filter="fade">
                                      <p:cBhvr>
                                        <p:cTn id="26" dur="1000"/>
                                        <p:tgtEl>
                                          <p:spTgt spid="46"/>
                                        </p:tgtEl>
                                      </p:cBhvr>
                                    </p:animEffect>
                                  </p:childTnLst>
                                </p:cTn>
                              </p:par>
                              <p:par>
                                <p:cTn id="27" presetID="49" presetClass="entr" presetSubtype="0" decel="100000" fill="hold" grpId="1"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1000" fill="hold"/>
                                        <p:tgtEl>
                                          <p:spTgt spid="47"/>
                                        </p:tgtEl>
                                        <p:attrNameLst>
                                          <p:attrName>ppt_w</p:attrName>
                                        </p:attrNameLst>
                                      </p:cBhvr>
                                      <p:tavLst>
                                        <p:tav tm="0">
                                          <p:val>
                                            <p:fltVal val="0"/>
                                          </p:val>
                                        </p:tav>
                                        <p:tav tm="100000">
                                          <p:val>
                                            <p:strVal val="#ppt_w"/>
                                          </p:val>
                                        </p:tav>
                                      </p:tavLst>
                                    </p:anim>
                                    <p:anim calcmode="lin" valueType="num">
                                      <p:cBhvr>
                                        <p:cTn id="30" dur="1000" fill="hold"/>
                                        <p:tgtEl>
                                          <p:spTgt spid="47"/>
                                        </p:tgtEl>
                                        <p:attrNameLst>
                                          <p:attrName>ppt_h</p:attrName>
                                        </p:attrNameLst>
                                      </p:cBhvr>
                                      <p:tavLst>
                                        <p:tav tm="0">
                                          <p:val>
                                            <p:fltVal val="0"/>
                                          </p:val>
                                        </p:tav>
                                        <p:tav tm="100000">
                                          <p:val>
                                            <p:strVal val="#ppt_h"/>
                                          </p:val>
                                        </p:tav>
                                      </p:tavLst>
                                    </p:anim>
                                    <p:anim calcmode="lin" valueType="num">
                                      <p:cBhvr>
                                        <p:cTn id="31" dur="1000" fill="hold"/>
                                        <p:tgtEl>
                                          <p:spTgt spid="47"/>
                                        </p:tgtEl>
                                        <p:attrNameLst>
                                          <p:attrName>style.rotation</p:attrName>
                                        </p:attrNameLst>
                                      </p:cBhvr>
                                      <p:tavLst>
                                        <p:tav tm="0">
                                          <p:val>
                                            <p:fltVal val="360"/>
                                          </p:val>
                                        </p:tav>
                                        <p:tav tm="100000">
                                          <p:val>
                                            <p:fltVal val="0"/>
                                          </p:val>
                                        </p:tav>
                                      </p:tavLst>
                                    </p:anim>
                                    <p:animEffect transition="in" filter="fade">
                                      <p:cBhvr>
                                        <p:cTn id="32" dur="1000"/>
                                        <p:tgtEl>
                                          <p:spTgt spid="47"/>
                                        </p:tgtEl>
                                      </p:cBhvr>
                                    </p:animEffect>
                                  </p:childTnLst>
                                </p:cTn>
                              </p:par>
                              <p:par>
                                <p:cTn id="33" presetID="49" presetClass="entr" presetSubtype="0" decel="100000" fill="hold" grpId="1"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360"/>
                                          </p:val>
                                        </p:tav>
                                        <p:tav tm="100000">
                                          <p:val>
                                            <p:fltVal val="0"/>
                                          </p:val>
                                        </p:tav>
                                      </p:tavLst>
                                    </p:anim>
                                    <p:animEffect transition="in" filter="fade">
                                      <p:cBhvr>
                                        <p:cTn id="38" dur="1000"/>
                                        <p:tgtEl>
                                          <p:spTgt spid="49"/>
                                        </p:tgtEl>
                                      </p:cBhvr>
                                    </p:animEffect>
                                  </p:childTnLst>
                                </p:cTn>
                              </p:par>
                              <p:par>
                                <p:cTn id="39" presetID="49" presetClass="entr" presetSubtype="0" decel="100000" fill="hold" grpId="1"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1000" fill="hold"/>
                                        <p:tgtEl>
                                          <p:spTgt spid="48"/>
                                        </p:tgtEl>
                                        <p:attrNameLst>
                                          <p:attrName>ppt_w</p:attrName>
                                        </p:attrNameLst>
                                      </p:cBhvr>
                                      <p:tavLst>
                                        <p:tav tm="0">
                                          <p:val>
                                            <p:fltVal val="0"/>
                                          </p:val>
                                        </p:tav>
                                        <p:tav tm="100000">
                                          <p:val>
                                            <p:strVal val="#ppt_w"/>
                                          </p:val>
                                        </p:tav>
                                      </p:tavLst>
                                    </p:anim>
                                    <p:anim calcmode="lin" valueType="num">
                                      <p:cBhvr>
                                        <p:cTn id="42" dur="1000" fill="hold"/>
                                        <p:tgtEl>
                                          <p:spTgt spid="48"/>
                                        </p:tgtEl>
                                        <p:attrNameLst>
                                          <p:attrName>ppt_h</p:attrName>
                                        </p:attrNameLst>
                                      </p:cBhvr>
                                      <p:tavLst>
                                        <p:tav tm="0">
                                          <p:val>
                                            <p:fltVal val="0"/>
                                          </p:val>
                                        </p:tav>
                                        <p:tav tm="100000">
                                          <p:val>
                                            <p:strVal val="#ppt_h"/>
                                          </p:val>
                                        </p:tav>
                                      </p:tavLst>
                                    </p:anim>
                                    <p:anim calcmode="lin" valueType="num">
                                      <p:cBhvr>
                                        <p:cTn id="43" dur="1000" fill="hold"/>
                                        <p:tgtEl>
                                          <p:spTgt spid="48"/>
                                        </p:tgtEl>
                                        <p:attrNameLst>
                                          <p:attrName>style.rotation</p:attrName>
                                        </p:attrNameLst>
                                      </p:cBhvr>
                                      <p:tavLst>
                                        <p:tav tm="0">
                                          <p:val>
                                            <p:fltVal val="360"/>
                                          </p:val>
                                        </p:tav>
                                        <p:tav tm="100000">
                                          <p:val>
                                            <p:fltVal val="0"/>
                                          </p:val>
                                        </p:tav>
                                      </p:tavLst>
                                    </p:anim>
                                    <p:animEffect transition="in" filter="fade">
                                      <p:cBhvr>
                                        <p:cTn id="44" dur="1000"/>
                                        <p:tgtEl>
                                          <p:spTgt spid="48"/>
                                        </p:tgtEl>
                                      </p:cBhvr>
                                    </p:animEffect>
                                  </p:childTnLst>
                                </p:cTn>
                              </p:par>
                              <p:par>
                                <p:cTn id="45" presetID="53" presetClass="entr" presetSubtype="16" fill="hold" grpId="2"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750" fill="hold"/>
                                        <p:tgtEl>
                                          <p:spTgt spid="46"/>
                                        </p:tgtEl>
                                        <p:attrNameLst>
                                          <p:attrName>ppt_w</p:attrName>
                                        </p:attrNameLst>
                                      </p:cBhvr>
                                      <p:tavLst>
                                        <p:tav tm="0">
                                          <p:val>
                                            <p:fltVal val="0"/>
                                          </p:val>
                                        </p:tav>
                                        <p:tav tm="100000">
                                          <p:val>
                                            <p:strVal val="#ppt_w"/>
                                          </p:val>
                                        </p:tav>
                                      </p:tavLst>
                                    </p:anim>
                                    <p:anim calcmode="lin" valueType="num">
                                      <p:cBhvr>
                                        <p:cTn id="48" dur="750" fill="hold"/>
                                        <p:tgtEl>
                                          <p:spTgt spid="46"/>
                                        </p:tgtEl>
                                        <p:attrNameLst>
                                          <p:attrName>ppt_h</p:attrName>
                                        </p:attrNameLst>
                                      </p:cBhvr>
                                      <p:tavLst>
                                        <p:tav tm="0">
                                          <p:val>
                                            <p:fltVal val="0"/>
                                          </p:val>
                                        </p:tav>
                                        <p:tav tm="100000">
                                          <p:val>
                                            <p:strVal val="#ppt_h"/>
                                          </p:val>
                                        </p:tav>
                                      </p:tavLst>
                                    </p:anim>
                                    <p:animEffect transition="in" filter="fade">
                                      <p:cBhvr>
                                        <p:cTn id="49" dur="750"/>
                                        <p:tgtEl>
                                          <p:spTgt spid="46"/>
                                        </p:tgtEl>
                                      </p:cBhvr>
                                    </p:animEffect>
                                  </p:childTnLst>
                                </p:cTn>
                              </p:par>
                              <p:par>
                                <p:cTn id="50" presetID="53" presetClass="entr" presetSubtype="16" fill="hold" grpId="2"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750" fill="hold"/>
                                        <p:tgtEl>
                                          <p:spTgt spid="47"/>
                                        </p:tgtEl>
                                        <p:attrNameLst>
                                          <p:attrName>ppt_w</p:attrName>
                                        </p:attrNameLst>
                                      </p:cBhvr>
                                      <p:tavLst>
                                        <p:tav tm="0">
                                          <p:val>
                                            <p:fltVal val="0"/>
                                          </p:val>
                                        </p:tav>
                                        <p:tav tm="100000">
                                          <p:val>
                                            <p:strVal val="#ppt_w"/>
                                          </p:val>
                                        </p:tav>
                                      </p:tavLst>
                                    </p:anim>
                                    <p:anim calcmode="lin" valueType="num">
                                      <p:cBhvr>
                                        <p:cTn id="53" dur="750" fill="hold"/>
                                        <p:tgtEl>
                                          <p:spTgt spid="47"/>
                                        </p:tgtEl>
                                        <p:attrNameLst>
                                          <p:attrName>ppt_h</p:attrName>
                                        </p:attrNameLst>
                                      </p:cBhvr>
                                      <p:tavLst>
                                        <p:tav tm="0">
                                          <p:val>
                                            <p:fltVal val="0"/>
                                          </p:val>
                                        </p:tav>
                                        <p:tav tm="100000">
                                          <p:val>
                                            <p:strVal val="#ppt_h"/>
                                          </p:val>
                                        </p:tav>
                                      </p:tavLst>
                                    </p:anim>
                                    <p:animEffect transition="in" filter="fade">
                                      <p:cBhvr>
                                        <p:cTn id="54" dur="750"/>
                                        <p:tgtEl>
                                          <p:spTgt spid="47"/>
                                        </p:tgtEl>
                                      </p:cBhvr>
                                    </p:animEffect>
                                  </p:childTnLst>
                                </p:cTn>
                              </p:par>
                              <p:par>
                                <p:cTn id="55" presetID="53" presetClass="entr" presetSubtype="16" fill="hold" grpId="2"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750" fill="hold"/>
                                        <p:tgtEl>
                                          <p:spTgt spid="49"/>
                                        </p:tgtEl>
                                        <p:attrNameLst>
                                          <p:attrName>ppt_w</p:attrName>
                                        </p:attrNameLst>
                                      </p:cBhvr>
                                      <p:tavLst>
                                        <p:tav tm="0">
                                          <p:val>
                                            <p:fltVal val="0"/>
                                          </p:val>
                                        </p:tav>
                                        <p:tav tm="100000">
                                          <p:val>
                                            <p:strVal val="#ppt_w"/>
                                          </p:val>
                                        </p:tav>
                                      </p:tavLst>
                                    </p:anim>
                                    <p:anim calcmode="lin" valueType="num">
                                      <p:cBhvr>
                                        <p:cTn id="58" dur="750" fill="hold"/>
                                        <p:tgtEl>
                                          <p:spTgt spid="49"/>
                                        </p:tgtEl>
                                        <p:attrNameLst>
                                          <p:attrName>ppt_h</p:attrName>
                                        </p:attrNameLst>
                                      </p:cBhvr>
                                      <p:tavLst>
                                        <p:tav tm="0">
                                          <p:val>
                                            <p:fltVal val="0"/>
                                          </p:val>
                                        </p:tav>
                                        <p:tav tm="100000">
                                          <p:val>
                                            <p:strVal val="#ppt_h"/>
                                          </p:val>
                                        </p:tav>
                                      </p:tavLst>
                                    </p:anim>
                                    <p:animEffect transition="in" filter="fade">
                                      <p:cBhvr>
                                        <p:cTn id="59" dur="750"/>
                                        <p:tgtEl>
                                          <p:spTgt spid="49"/>
                                        </p:tgtEl>
                                      </p:cBhvr>
                                    </p:animEffect>
                                  </p:childTnLst>
                                </p:cTn>
                              </p:par>
                              <p:par>
                                <p:cTn id="60" presetID="53" presetClass="entr" presetSubtype="16" fill="hold" grpId="2" nodeType="with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p:cTn id="62" dur="750" fill="hold"/>
                                        <p:tgtEl>
                                          <p:spTgt spid="48"/>
                                        </p:tgtEl>
                                        <p:attrNameLst>
                                          <p:attrName>ppt_w</p:attrName>
                                        </p:attrNameLst>
                                      </p:cBhvr>
                                      <p:tavLst>
                                        <p:tav tm="0">
                                          <p:val>
                                            <p:fltVal val="0"/>
                                          </p:val>
                                        </p:tav>
                                        <p:tav tm="100000">
                                          <p:val>
                                            <p:strVal val="#ppt_w"/>
                                          </p:val>
                                        </p:tav>
                                      </p:tavLst>
                                    </p:anim>
                                    <p:anim calcmode="lin" valueType="num">
                                      <p:cBhvr>
                                        <p:cTn id="63" dur="750" fill="hold"/>
                                        <p:tgtEl>
                                          <p:spTgt spid="48"/>
                                        </p:tgtEl>
                                        <p:attrNameLst>
                                          <p:attrName>ppt_h</p:attrName>
                                        </p:attrNameLst>
                                      </p:cBhvr>
                                      <p:tavLst>
                                        <p:tav tm="0">
                                          <p:val>
                                            <p:fltVal val="0"/>
                                          </p:val>
                                        </p:tav>
                                        <p:tav tm="100000">
                                          <p:val>
                                            <p:strVal val="#ppt_h"/>
                                          </p:val>
                                        </p:tav>
                                      </p:tavLst>
                                    </p:anim>
                                    <p:animEffect transition="in" filter="fade">
                                      <p:cBhvr>
                                        <p:cTn id="64" dur="750"/>
                                        <p:tgtEl>
                                          <p:spTgt spid="48"/>
                                        </p:tgtEl>
                                      </p:cBhvr>
                                    </p:animEffect>
                                  </p:childTnLst>
                                </p:cTn>
                              </p:par>
                            </p:childTnLst>
                          </p:cTn>
                        </p:par>
                        <p:par>
                          <p:cTn id="65" fill="hold">
                            <p:stCondLst>
                              <p:cond delay="1000"/>
                            </p:stCondLst>
                            <p:childTnLst>
                              <p:par>
                                <p:cTn id="66" presetID="2" presetClass="entr" presetSubtype="8" decel="100000" fill="hold" grpId="0" nodeType="after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 calcmode="lin" valueType="num">
                                      <p:cBhvr additive="base">
                                        <p:cTn id="68"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1500"/>
                            </p:stCondLst>
                            <p:childTnLst>
                              <p:par>
                                <p:cTn id="71" presetID="22" presetClass="entr" presetSubtype="2" fill="hold" grpId="0" nodeType="afterEffect">
                                  <p:stCondLst>
                                    <p:cond delay="0"/>
                                  </p:stCondLst>
                                  <p:childTnLst>
                                    <p:set>
                                      <p:cBhvr>
                                        <p:cTn id="72" dur="1" fill="hold">
                                          <p:stCondLst>
                                            <p:cond delay="0"/>
                                          </p:stCondLst>
                                        </p:cTn>
                                        <p:tgtEl>
                                          <p:spTgt spid="14">
                                            <p:txEl>
                                              <p:pRg st="0" end="0"/>
                                            </p:txEl>
                                          </p:spTgt>
                                        </p:tgtEl>
                                        <p:attrNameLst>
                                          <p:attrName>style.visibility</p:attrName>
                                        </p:attrNameLst>
                                      </p:cBhvr>
                                      <p:to>
                                        <p:strVal val="visible"/>
                                      </p:to>
                                    </p:set>
                                    <p:animEffect transition="in" filter="wipe(right)">
                                      <p:cBhvr>
                                        <p:cTn id="73" dur="500"/>
                                        <p:tgtEl>
                                          <p:spTgt spid="14">
                                            <p:txEl>
                                              <p:pRg st="0" end="0"/>
                                            </p:txEl>
                                          </p:spTgt>
                                        </p:tgtEl>
                                      </p:cBhvr>
                                    </p:animEffect>
                                  </p:childTnLst>
                                </p:cTn>
                              </p:par>
                            </p:childTnLst>
                          </p:cTn>
                        </p:par>
                        <p:par>
                          <p:cTn id="74" fill="hold">
                            <p:stCondLst>
                              <p:cond delay="2000"/>
                            </p:stCondLst>
                            <p:childTnLst>
                              <p:par>
                                <p:cTn id="75" presetID="2" presetClass="entr" presetSubtype="2" decel="100000" fill="hold" grpId="0" nodeType="afterEffect">
                                  <p:stCondLst>
                                    <p:cond delay="0"/>
                                  </p:stCondLst>
                                  <p:childTnLst>
                                    <p:set>
                                      <p:cBhvr>
                                        <p:cTn id="76" dur="1" fill="hold">
                                          <p:stCondLst>
                                            <p:cond delay="0"/>
                                          </p:stCondLst>
                                        </p:cTn>
                                        <p:tgtEl>
                                          <p:spTgt spid="18">
                                            <p:txEl>
                                              <p:pRg st="0" end="0"/>
                                            </p:txEl>
                                          </p:spTgt>
                                        </p:tgtEl>
                                        <p:attrNameLst>
                                          <p:attrName>style.visibility</p:attrName>
                                        </p:attrNameLst>
                                      </p:cBhvr>
                                      <p:to>
                                        <p:strVal val="visible"/>
                                      </p:to>
                                    </p:set>
                                    <p:anim calcmode="lin" valueType="num">
                                      <p:cBhvr additive="base">
                                        <p:cTn id="7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17">
                                            <p:txEl>
                                              <p:pRg st="0" end="0"/>
                                            </p:txEl>
                                          </p:spTgt>
                                        </p:tgtEl>
                                        <p:attrNameLst>
                                          <p:attrName>style.visibility</p:attrName>
                                        </p:attrNameLst>
                                      </p:cBhvr>
                                      <p:to>
                                        <p:strVal val="visible"/>
                                      </p:to>
                                    </p:set>
                                    <p:animEffect transition="in" filter="wipe(left)">
                                      <p:cBhvr>
                                        <p:cTn id="82" dur="500"/>
                                        <p:tgtEl>
                                          <p:spTgt spid="17">
                                            <p:txEl>
                                              <p:pRg st="0" end="0"/>
                                            </p:txEl>
                                          </p:spTgt>
                                        </p:tgtEl>
                                      </p:cBhvr>
                                    </p:animEffect>
                                  </p:childTnLst>
                                </p:cTn>
                              </p:par>
                            </p:childTnLst>
                          </p:cTn>
                        </p:par>
                        <p:par>
                          <p:cTn id="83" fill="hold">
                            <p:stCondLst>
                              <p:cond delay="3000"/>
                            </p:stCondLst>
                            <p:childTnLst>
                              <p:par>
                                <p:cTn id="84" presetID="2" presetClass="entr" presetSubtype="2" decel="10000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 calcmode="lin" valueType="num">
                                      <p:cBhvr additive="base">
                                        <p:cTn id="86"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88" fill="hold">
                            <p:stCondLst>
                              <p:cond delay="3500"/>
                            </p:stCondLst>
                            <p:childTnLst>
                              <p:par>
                                <p:cTn id="89" presetID="22" presetClass="entr" presetSubtype="8" fill="hold" grpId="0" nodeType="afterEffect">
                                  <p:stCondLst>
                                    <p:cond delay="0"/>
                                  </p:stCondLst>
                                  <p:childTnLst>
                                    <p:set>
                                      <p:cBhvr>
                                        <p:cTn id="90" dur="1" fill="hold">
                                          <p:stCondLst>
                                            <p:cond delay="0"/>
                                          </p:stCondLst>
                                        </p:cTn>
                                        <p:tgtEl>
                                          <p:spTgt spid="16">
                                            <p:txEl>
                                              <p:pRg st="0" end="0"/>
                                            </p:txEl>
                                          </p:spTgt>
                                        </p:tgtEl>
                                        <p:attrNameLst>
                                          <p:attrName>style.visibility</p:attrName>
                                        </p:attrNameLst>
                                      </p:cBhvr>
                                      <p:to>
                                        <p:strVal val="visible"/>
                                      </p:to>
                                    </p:set>
                                    <p:animEffect transition="in" filter="wipe(left)">
                                      <p:cBhvr>
                                        <p:cTn id="91" dur="500"/>
                                        <p:tgtEl>
                                          <p:spTgt spid="16">
                                            <p:txEl>
                                              <p:pRg st="0" end="0"/>
                                            </p:txEl>
                                          </p:spTgt>
                                        </p:tgtEl>
                                      </p:cBhvr>
                                    </p:animEffect>
                                  </p:childTnLst>
                                </p:cTn>
                              </p:par>
                            </p:childTnLst>
                          </p:cTn>
                        </p:par>
                        <p:par>
                          <p:cTn id="92" fill="hold">
                            <p:stCondLst>
                              <p:cond delay="4000"/>
                            </p:stCondLst>
                            <p:childTnLst>
                              <p:par>
                                <p:cTn id="93" presetID="2" presetClass="entr" presetSubtype="8" decel="100000" fill="hold" grpId="0" nodeType="afterEffect">
                                  <p:stCondLst>
                                    <p:cond delay="0"/>
                                  </p:stCondLst>
                                  <p:childTnLst>
                                    <p:set>
                                      <p:cBhvr>
                                        <p:cTn id="94" dur="1" fill="hold">
                                          <p:stCondLst>
                                            <p:cond delay="0"/>
                                          </p:stCondLst>
                                        </p:cTn>
                                        <p:tgtEl>
                                          <p:spTgt spid="21">
                                            <p:txEl>
                                              <p:pRg st="0" end="0"/>
                                            </p:txEl>
                                          </p:spTgt>
                                        </p:tgtEl>
                                        <p:attrNameLst>
                                          <p:attrName>style.visibility</p:attrName>
                                        </p:attrNameLst>
                                      </p:cBhvr>
                                      <p:to>
                                        <p:strVal val="visible"/>
                                      </p:to>
                                    </p:set>
                                    <p:anim calcmode="lin" valueType="num">
                                      <p:cBhvr additive="base">
                                        <p:cTn id="9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97" fill="hold">
                            <p:stCondLst>
                              <p:cond delay="4500"/>
                            </p:stCondLst>
                            <p:childTnLst>
                              <p:par>
                                <p:cTn id="98" presetID="22" presetClass="entr" presetSubtype="2" fill="hold" grpId="0" nodeType="afterEffect">
                                  <p:stCondLst>
                                    <p:cond delay="0"/>
                                  </p:stCondLst>
                                  <p:childTnLst>
                                    <p:set>
                                      <p:cBhvr>
                                        <p:cTn id="99" dur="1" fill="hold">
                                          <p:stCondLst>
                                            <p:cond delay="0"/>
                                          </p:stCondLst>
                                        </p:cTn>
                                        <p:tgtEl>
                                          <p:spTgt spid="15">
                                            <p:txEl>
                                              <p:pRg st="0" end="0"/>
                                            </p:txEl>
                                          </p:spTgt>
                                        </p:tgtEl>
                                        <p:attrNameLst>
                                          <p:attrName>style.visibility</p:attrName>
                                        </p:attrNameLst>
                                      </p:cBhvr>
                                      <p:to>
                                        <p:strVal val="visible"/>
                                      </p:to>
                                    </p:set>
                                    <p:animEffect transition="in" filter="wipe(right)">
                                      <p:cBhvr>
                                        <p:cTn id="100" dur="500"/>
                                        <p:tgtEl>
                                          <p:spTgt spid="15">
                                            <p:txEl>
                                              <p:pRg st="0" end="0"/>
                                            </p:txEl>
                                          </p:spTgt>
                                        </p:tgtEl>
                                      </p:cBhvr>
                                    </p:animEffect>
                                  </p:childTnLst>
                                </p:cTn>
                              </p:par>
                            </p:childTnLst>
                          </p:cTn>
                        </p:par>
                        <p:par>
                          <p:cTn id="101" fill="hold">
                            <p:stCondLst>
                              <p:cond delay="5000"/>
                            </p:stCondLst>
                            <p:childTnLst>
                              <p:par>
                                <p:cTn id="102" presetID="22" presetClass="entr" presetSubtype="8" fill="hold" grpId="0" nodeType="afterEffect">
                                  <p:stCondLst>
                                    <p:cond delay="250"/>
                                  </p:stCondLst>
                                  <p:childTnLst>
                                    <p:set>
                                      <p:cBhvr>
                                        <p:cTn id="103" dur="1" fill="hold">
                                          <p:stCondLst>
                                            <p:cond delay="0"/>
                                          </p:stCondLst>
                                        </p:cTn>
                                        <p:tgtEl>
                                          <p:spTgt spid="22"/>
                                        </p:tgtEl>
                                        <p:attrNameLst>
                                          <p:attrName>style.visibility</p:attrName>
                                        </p:attrNameLst>
                                      </p:cBhvr>
                                      <p:to>
                                        <p:strVal val="visible"/>
                                      </p:to>
                                    </p:set>
                                    <p:animEffect transition="in" filter="wipe(left)">
                                      <p:cBhvr>
                                        <p:cTn id="10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6" grpId="0" animBg="1"/>
      <p:bldP spid="46" grpId="1" animBg="1"/>
      <p:bldP spid="46" grpId="2" animBg="1"/>
      <p:bldP spid="47" grpId="0" animBg="1"/>
      <p:bldP spid="47" grpId="1" animBg="1"/>
      <p:bldP spid="47" grpId="2" animBg="1"/>
      <p:bldP spid="49" grpId="0" animBg="1"/>
      <p:bldP spid="49" grpId="1" animBg="1"/>
      <p:bldP spid="49" grpId="2" animBg="1"/>
      <p:bldP spid="13" grpId="0" build="p">
        <p:tmplLst>
          <p:tmpl lvl="1">
            <p:tnLst>
              <p:par>
                <p:cTn presetID="2" presetClass="entr" presetSubtype="8"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2" presetClass="entr" presetSubtype="2"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2"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8"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Lst>
  </p:timing>
  <p:extLst>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ustor">
    <p:spTree>
      <p:nvGrpSpPr>
        <p:cNvPr id="1" name=""/>
        <p:cNvGrpSpPr/>
        <p:nvPr/>
      </p:nvGrpSpPr>
      <p:grpSpPr>
        <a:xfrm>
          <a:off x="0" y="0"/>
          <a:ext cx="0" cy="0"/>
          <a:chOff x="0" y="0"/>
          <a:chExt cx="0" cy="0"/>
        </a:xfrm>
      </p:grpSpPr>
      <p:sp>
        <p:nvSpPr>
          <p:cNvPr id="35" name="楕円 34"/>
          <p:cNvSpPr/>
          <p:nvPr userDrawn="1"/>
        </p:nvSpPr>
        <p:spPr>
          <a:xfrm>
            <a:off x="10223622" y="3099867"/>
            <a:ext cx="992116" cy="100845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userDrawn="1"/>
        </p:nvSpPr>
        <p:spPr>
          <a:xfrm>
            <a:off x="13866888" y="6213624"/>
            <a:ext cx="961809" cy="961809"/>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636409" y="6250538"/>
            <a:ext cx="1533779" cy="153377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楕円 30"/>
          <p:cNvSpPr/>
          <p:nvPr userDrawn="1"/>
        </p:nvSpPr>
        <p:spPr>
          <a:xfrm>
            <a:off x="7896962" y="7735218"/>
            <a:ext cx="614369" cy="62448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userDrawn="1"/>
        </p:nvSpPr>
        <p:spPr>
          <a:xfrm>
            <a:off x="3965059" y="7738314"/>
            <a:ext cx="591738" cy="5917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楕円 4"/>
          <p:cNvSpPr/>
          <p:nvPr userDrawn="1"/>
        </p:nvSpPr>
        <p:spPr>
          <a:xfrm>
            <a:off x="493213" y="2547535"/>
            <a:ext cx="4973638" cy="497363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楕円 18"/>
          <p:cNvSpPr/>
          <p:nvPr userDrawn="1"/>
        </p:nvSpPr>
        <p:spPr>
          <a:xfrm>
            <a:off x="4617888" y="4921333"/>
            <a:ext cx="3785949" cy="3785949"/>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userDrawn="1"/>
        </p:nvSpPr>
        <p:spPr>
          <a:xfrm>
            <a:off x="7360120" y="3308567"/>
            <a:ext cx="3090795" cy="3090795"/>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userDrawn="1"/>
        </p:nvSpPr>
        <p:spPr>
          <a:xfrm>
            <a:off x="9437184" y="5014698"/>
            <a:ext cx="3557109" cy="3557109"/>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userDrawn="1"/>
        </p:nvSpPr>
        <p:spPr>
          <a:xfrm>
            <a:off x="12055396" y="2629765"/>
            <a:ext cx="3944488" cy="3944488"/>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userDrawn="1"/>
        </p:nvSpPr>
        <p:spPr>
          <a:xfrm>
            <a:off x="14947018" y="5399098"/>
            <a:ext cx="2788308" cy="278830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userDrawn="1"/>
        </p:nvSpPr>
        <p:spPr>
          <a:xfrm>
            <a:off x="5534416" y="3223041"/>
            <a:ext cx="1029225" cy="10292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userDrawn="1"/>
        </p:nvSpPr>
        <p:spPr>
          <a:xfrm>
            <a:off x="493213" y="2370479"/>
            <a:ext cx="855529" cy="85552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userDrawn="1"/>
        </p:nvSpPr>
        <p:spPr>
          <a:xfrm>
            <a:off x="13027675" y="7247023"/>
            <a:ext cx="742541" cy="74254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userDrawn="1"/>
        </p:nvSpPr>
        <p:spPr>
          <a:xfrm>
            <a:off x="16966759" y="4532006"/>
            <a:ext cx="884808" cy="8848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2"/>
          <p:cNvSpPr>
            <a:spLocks noGrp="1"/>
          </p:cNvSpPr>
          <p:nvPr>
            <p:ph type="body" sz="quarter" idx="28" hasCustomPrompt="1"/>
          </p:nvPr>
        </p:nvSpPr>
        <p:spPr>
          <a:xfrm>
            <a:off x="675547" y="3719292"/>
            <a:ext cx="4608971"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37" name="テキスト プレースホルダー 12"/>
          <p:cNvSpPr>
            <a:spLocks noGrp="1"/>
          </p:cNvSpPr>
          <p:nvPr>
            <p:ph type="body" sz="quarter" idx="29" hasCustomPrompt="1"/>
          </p:nvPr>
        </p:nvSpPr>
        <p:spPr>
          <a:xfrm>
            <a:off x="12108616" y="3583183"/>
            <a:ext cx="3838048"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38" name="テキスト プレースホルダー 12"/>
          <p:cNvSpPr>
            <a:spLocks noGrp="1"/>
          </p:cNvSpPr>
          <p:nvPr>
            <p:ph type="body" sz="quarter" idx="30" hasCustomPrompt="1"/>
          </p:nvPr>
        </p:nvSpPr>
        <p:spPr>
          <a:xfrm>
            <a:off x="9632132" y="5404718"/>
            <a:ext cx="3167212" cy="1221682"/>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39" name="テキスト プレースホルダー 12"/>
          <p:cNvSpPr>
            <a:spLocks noGrp="1"/>
          </p:cNvSpPr>
          <p:nvPr>
            <p:ph type="body" sz="quarter" idx="31" hasCustomPrompt="1"/>
          </p:nvPr>
        </p:nvSpPr>
        <p:spPr>
          <a:xfrm>
            <a:off x="4908081" y="5382994"/>
            <a:ext cx="3167212" cy="1221682"/>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40" name="テキスト プレースホルダー 12"/>
          <p:cNvSpPr>
            <a:spLocks noGrp="1"/>
          </p:cNvSpPr>
          <p:nvPr>
            <p:ph type="body" sz="quarter" idx="16" hasCustomPrompt="1"/>
          </p:nvPr>
        </p:nvSpPr>
        <p:spPr>
          <a:xfrm>
            <a:off x="971550" y="4397766"/>
            <a:ext cx="3936531" cy="1937350"/>
          </a:xfrm>
        </p:spPr>
        <p:txBody>
          <a:bodyP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41" name="テキスト プレースホルダー 12"/>
          <p:cNvSpPr>
            <a:spLocks noGrp="1"/>
          </p:cNvSpPr>
          <p:nvPr>
            <p:ph type="body" sz="quarter" idx="32" hasCustomPrompt="1"/>
          </p:nvPr>
        </p:nvSpPr>
        <p:spPr>
          <a:xfrm>
            <a:off x="4639094" y="6688663"/>
            <a:ext cx="3705186" cy="1317496"/>
          </a:xfrm>
        </p:spPr>
        <p:txBody>
          <a:bodyP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33" hasCustomPrompt="1"/>
          </p:nvPr>
        </p:nvSpPr>
        <p:spPr>
          <a:xfrm>
            <a:off x="9608595" y="6648520"/>
            <a:ext cx="3214286" cy="1317496"/>
          </a:xfrm>
        </p:spPr>
        <p:txBody>
          <a:bodyP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43" name="テキスト プレースホルダー 12"/>
          <p:cNvSpPr>
            <a:spLocks noGrp="1"/>
          </p:cNvSpPr>
          <p:nvPr>
            <p:ph type="body" sz="quarter" idx="34" hasCustomPrompt="1"/>
          </p:nvPr>
        </p:nvSpPr>
        <p:spPr>
          <a:xfrm>
            <a:off x="12175047" y="4237086"/>
            <a:ext cx="3705186" cy="1317496"/>
          </a:xfrm>
        </p:spPr>
        <p:txBody>
          <a:bodyP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35" hasCustomPrompt="1"/>
          </p:nvPr>
        </p:nvSpPr>
        <p:spPr>
          <a:xfrm>
            <a:off x="7409364" y="4255782"/>
            <a:ext cx="2992308" cy="1161032"/>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50" name="テキスト プレースホルダー 12"/>
          <p:cNvSpPr>
            <a:spLocks noGrp="1"/>
          </p:cNvSpPr>
          <p:nvPr>
            <p:ph type="body" sz="quarter" idx="36" hasCustomPrompt="1"/>
          </p:nvPr>
        </p:nvSpPr>
        <p:spPr>
          <a:xfrm>
            <a:off x="15070315" y="6146235"/>
            <a:ext cx="2534050" cy="1295109"/>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xmlns="" val="253552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10" dur="500"/>
                                        <p:tgtEl>
                                          <p:spTgt spid="36">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randombar(horizontal)">
                                      <p:cBhvr>
                                        <p:cTn id="13" dur="500"/>
                                        <p:tgtEl>
                                          <p:spTgt spid="40">
                                            <p:txEl>
                                              <p:pRg st="0" end="0"/>
                                            </p:txEl>
                                          </p:spTgt>
                                        </p:tgtEl>
                                      </p:cBhvr>
                                    </p:animEffect>
                                  </p:childTnLst>
                                </p:cTn>
                              </p:par>
                              <p:par>
                                <p:cTn id="14" presetID="14" presetClass="entr" presetSubtype="10" fill="hold" grpId="0" nodeType="withEffect">
                                  <p:stCondLst>
                                    <p:cond delay="250"/>
                                  </p:stCondLst>
                                  <p:childTnLst>
                                    <p:set>
                                      <p:cBhvr>
                                        <p:cTn id="15" dur="1" fill="hold">
                                          <p:stCondLst>
                                            <p:cond delay="0"/>
                                          </p:stCondLst>
                                        </p:cTn>
                                        <p:tgtEl>
                                          <p:spTgt spid="39">
                                            <p:txEl>
                                              <p:pRg st="0" end="0"/>
                                            </p:txEl>
                                          </p:spTgt>
                                        </p:tgtEl>
                                        <p:attrNameLst>
                                          <p:attrName>style.visibility</p:attrName>
                                        </p:attrNameLst>
                                      </p:cBhvr>
                                      <p:to>
                                        <p:strVal val="visible"/>
                                      </p:to>
                                    </p:set>
                                    <p:animEffect transition="in" filter="randombar(horizontal)">
                                      <p:cBhvr>
                                        <p:cTn id="16" dur="500"/>
                                        <p:tgtEl>
                                          <p:spTgt spid="39">
                                            <p:txEl>
                                              <p:pRg st="0" end="0"/>
                                            </p:txEl>
                                          </p:spTgt>
                                        </p:tgtEl>
                                      </p:cBhvr>
                                    </p:animEffect>
                                  </p:childTnLst>
                                </p:cTn>
                              </p:par>
                              <p:par>
                                <p:cTn id="17" presetID="14" presetClass="entr" presetSubtype="10" fill="hold" grpId="0" nodeType="withEffect">
                                  <p:stCondLst>
                                    <p:cond delay="250"/>
                                  </p:stCondLst>
                                  <p:childTnLst>
                                    <p:set>
                                      <p:cBhvr>
                                        <p:cTn id="18" dur="1" fill="hold">
                                          <p:stCondLst>
                                            <p:cond delay="0"/>
                                          </p:stCondLst>
                                        </p:cTn>
                                        <p:tgtEl>
                                          <p:spTgt spid="41">
                                            <p:txEl>
                                              <p:pRg st="0" end="0"/>
                                            </p:txEl>
                                          </p:spTgt>
                                        </p:tgtEl>
                                        <p:attrNameLst>
                                          <p:attrName>style.visibility</p:attrName>
                                        </p:attrNameLst>
                                      </p:cBhvr>
                                      <p:to>
                                        <p:strVal val="visible"/>
                                      </p:to>
                                    </p:set>
                                    <p:animEffect transition="in" filter="randombar(horizontal)">
                                      <p:cBhvr>
                                        <p:cTn id="19" dur="500"/>
                                        <p:tgtEl>
                                          <p:spTgt spid="41">
                                            <p:txEl>
                                              <p:pRg st="0" end="0"/>
                                            </p:txEl>
                                          </p:spTgt>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28" dur="500"/>
                                        <p:tgtEl>
                                          <p:spTgt spid="44">
                                            <p:txEl>
                                              <p:pRg st="0" end="0"/>
                                            </p:txEl>
                                          </p:spTgt>
                                        </p:tgtEl>
                                      </p:cBhvr>
                                    </p:animEffect>
                                  </p:childTnLst>
                                </p:cTn>
                              </p:par>
                              <p:par>
                                <p:cTn id="29" presetID="14" presetClass="entr" presetSubtype="10" fill="hold" grpId="0" nodeType="withEffect">
                                  <p:stCondLst>
                                    <p:cond delay="75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par>
                                <p:cTn id="32" presetID="14" presetClass="entr" presetSubtype="10" fill="hold" grpId="0" nodeType="withEffect">
                                  <p:stCondLst>
                                    <p:cond delay="750"/>
                                  </p:stCondLst>
                                  <p:childTnLst>
                                    <p:set>
                                      <p:cBhvr>
                                        <p:cTn id="33"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34" dur="500"/>
                                        <p:tgtEl>
                                          <p:spTgt spid="38">
                                            <p:txEl>
                                              <p:pRg st="0" end="0"/>
                                            </p:txEl>
                                          </p:spTgt>
                                        </p:tgtEl>
                                      </p:cBhvr>
                                    </p:animEffect>
                                  </p:childTnLst>
                                </p:cTn>
                              </p:par>
                              <p:par>
                                <p:cTn id="35" presetID="14" presetClass="entr" presetSubtype="10" fill="hold" grpId="0" nodeType="withEffect">
                                  <p:stCondLst>
                                    <p:cond delay="750"/>
                                  </p:stCondLst>
                                  <p:childTnLst>
                                    <p:set>
                                      <p:cBhvr>
                                        <p:cTn id="36" dur="1" fill="hold">
                                          <p:stCondLst>
                                            <p:cond delay="0"/>
                                          </p:stCondLst>
                                        </p:cTn>
                                        <p:tgtEl>
                                          <p:spTgt spid="42">
                                            <p:txEl>
                                              <p:pRg st="0" end="0"/>
                                            </p:txEl>
                                          </p:spTgt>
                                        </p:tgtEl>
                                        <p:attrNameLst>
                                          <p:attrName>style.visibility</p:attrName>
                                        </p:attrNameLst>
                                      </p:cBhvr>
                                      <p:to>
                                        <p:strVal val="visible"/>
                                      </p:to>
                                    </p:set>
                                    <p:animEffect transition="in" filter="randombar(horizontal)">
                                      <p:cBhvr>
                                        <p:cTn id="37" dur="500"/>
                                        <p:tgtEl>
                                          <p:spTgt spid="42">
                                            <p:txEl>
                                              <p:pRg st="0" end="0"/>
                                            </p:txEl>
                                          </p:spTgt>
                                        </p:tgtEl>
                                      </p:cBhvr>
                                    </p:animEffect>
                                  </p:childTnLst>
                                </p:cTn>
                              </p:par>
                              <p:par>
                                <p:cTn id="38" presetID="14" presetClass="entr" presetSubtype="10" fill="hold" grpId="0" nodeType="withEffect">
                                  <p:stCondLst>
                                    <p:cond delay="1000"/>
                                  </p:stCondLst>
                                  <p:childTnLst>
                                    <p:set>
                                      <p:cBhvr>
                                        <p:cTn id="39"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40" dur="500"/>
                                        <p:tgtEl>
                                          <p:spTgt spid="37">
                                            <p:txEl>
                                              <p:pRg st="0" end="0"/>
                                            </p:txEl>
                                          </p:spTgt>
                                        </p:tgtEl>
                                      </p:cBhvr>
                                    </p:animEffect>
                                  </p:childTnLst>
                                </p:cTn>
                              </p:par>
                              <p:par>
                                <p:cTn id="41" presetID="14" presetClass="entr" presetSubtype="10" fill="hold" grpId="0" nodeType="withEffect">
                                  <p:stCondLst>
                                    <p:cond delay="100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46" dur="500"/>
                                        <p:tgtEl>
                                          <p:spTgt spid="43">
                                            <p:txEl>
                                              <p:pRg st="0" end="0"/>
                                            </p:txEl>
                                          </p:spTgt>
                                        </p:tgtEl>
                                      </p:cBhvr>
                                    </p:animEffect>
                                  </p:childTnLst>
                                </p:cTn>
                              </p:par>
                              <p:par>
                                <p:cTn id="47" presetID="14" presetClass="entr" presetSubtype="10" fill="hold" grpId="0" nodeType="withEffect">
                                  <p:stCondLst>
                                    <p:cond delay="1250"/>
                                  </p:stCondLst>
                                  <p:childTnLst>
                                    <p:set>
                                      <p:cBhvr>
                                        <p:cTn id="48" dur="1" fill="hold">
                                          <p:stCondLst>
                                            <p:cond delay="0"/>
                                          </p:stCondLst>
                                        </p:cTn>
                                        <p:tgtEl>
                                          <p:spTgt spid="50">
                                            <p:txEl>
                                              <p:pRg st="0" end="0"/>
                                            </p:txEl>
                                          </p:spTgt>
                                        </p:tgtEl>
                                        <p:attrNameLst>
                                          <p:attrName>style.visibility</p:attrName>
                                        </p:attrNameLst>
                                      </p:cBhvr>
                                      <p:to>
                                        <p:strVal val="visible"/>
                                      </p:to>
                                    </p:set>
                                    <p:animEffect transition="in" filter="randombar(horizontal)">
                                      <p:cBhvr>
                                        <p:cTn id="49" dur="500"/>
                                        <p:tgtEl>
                                          <p:spTgt spid="50">
                                            <p:txEl>
                                              <p:pRg st="0" end="0"/>
                                            </p:txEl>
                                          </p:spTgt>
                                        </p:tgtEl>
                                      </p:cBhvr>
                                    </p:animEffect>
                                  </p:childTnLst>
                                </p:cTn>
                              </p:par>
                              <p:par>
                                <p:cTn id="50" presetID="14" presetClass="entr" presetSubtype="10" fill="hold" grpId="0" nodeType="withEffect">
                                  <p:stCondLst>
                                    <p:cond delay="125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par>
                                <p:cTn id="53" presetID="14" presetClass="entr" presetSubtype="10" fill="hold" grpId="0" nodeType="withEffect">
                                  <p:stCondLst>
                                    <p:cond delay="1250"/>
                                  </p:stCondLst>
                                  <p:childTnLst>
                                    <p:set>
                                      <p:cBhvr>
                                        <p:cTn id="54" dur="1" fill="hold">
                                          <p:stCondLst>
                                            <p:cond delay="0"/>
                                          </p:stCondLst>
                                        </p:cTn>
                                        <p:tgtEl>
                                          <p:spTgt spid="32"/>
                                        </p:tgtEl>
                                        <p:attrNameLst>
                                          <p:attrName>style.visibility</p:attrName>
                                        </p:attrNameLst>
                                      </p:cBhvr>
                                      <p:to>
                                        <p:strVal val="visible"/>
                                      </p:to>
                                    </p:set>
                                    <p:animEffect transition="in" filter="randombar(horizontal)">
                                      <p:cBhvr>
                                        <p:cTn id="55" dur="500"/>
                                        <p:tgtEl>
                                          <p:spTgt spid="32"/>
                                        </p:tgtEl>
                                      </p:cBhvr>
                                    </p:animEffect>
                                  </p:childTnLst>
                                </p:cTn>
                              </p:par>
                              <p:par>
                                <p:cTn id="56" presetID="14" presetClass="entr" presetSubtype="10" fill="hold" grpId="0" nodeType="withEffect">
                                  <p:stCondLst>
                                    <p:cond delay="1500"/>
                                  </p:stCondLst>
                                  <p:childTnLst>
                                    <p:set>
                                      <p:cBhvr>
                                        <p:cTn id="57" dur="1" fill="hold">
                                          <p:stCondLst>
                                            <p:cond delay="0"/>
                                          </p:stCondLst>
                                        </p:cTn>
                                        <p:tgtEl>
                                          <p:spTgt spid="35"/>
                                        </p:tgtEl>
                                        <p:attrNameLst>
                                          <p:attrName>style.visibility</p:attrName>
                                        </p:attrNameLst>
                                      </p:cBhvr>
                                      <p:to>
                                        <p:strVal val="visible"/>
                                      </p:to>
                                    </p:set>
                                    <p:animEffect transition="in" filter="randombar(horizontal)">
                                      <p:cBhvr>
                                        <p:cTn id="58" dur="500"/>
                                        <p:tgtEl>
                                          <p:spTgt spid="35"/>
                                        </p:tgtEl>
                                      </p:cBhvr>
                                    </p:animEffect>
                                  </p:childTnLst>
                                </p:cTn>
                              </p:par>
                              <p:par>
                                <p:cTn id="59" presetID="14" presetClass="entr" presetSubtype="10" fill="hold" grpId="0" nodeType="withEffect">
                                  <p:stCondLst>
                                    <p:cond delay="1750"/>
                                  </p:stCondLst>
                                  <p:childTnLst>
                                    <p:set>
                                      <p:cBhvr>
                                        <p:cTn id="60" dur="1" fill="hold">
                                          <p:stCondLst>
                                            <p:cond delay="0"/>
                                          </p:stCondLst>
                                        </p:cTn>
                                        <p:tgtEl>
                                          <p:spTgt spid="30"/>
                                        </p:tgtEl>
                                        <p:attrNameLst>
                                          <p:attrName>style.visibility</p:attrName>
                                        </p:attrNameLst>
                                      </p:cBhvr>
                                      <p:to>
                                        <p:strVal val="visible"/>
                                      </p:to>
                                    </p:set>
                                    <p:animEffect transition="in" filter="randombar(horizontal)">
                                      <p:cBhvr>
                                        <p:cTn id="61" dur="500"/>
                                        <p:tgtEl>
                                          <p:spTgt spid="30"/>
                                        </p:tgtEl>
                                      </p:cBhvr>
                                    </p:animEffect>
                                  </p:childTnLst>
                                </p:cTn>
                              </p:par>
                              <p:par>
                                <p:cTn id="62" presetID="14" presetClass="entr" presetSubtype="10" fill="hold" grpId="0" nodeType="withEffect">
                                  <p:stCondLst>
                                    <p:cond delay="2000"/>
                                  </p:stCondLst>
                                  <p:childTnLst>
                                    <p:set>
                                      <p:cBhvr>
                                        <p:cTn id="63" dur="1" fill="hold">
                                          <p:stCondLst>
                                            <p:cond delay="0"/>
                                          </p:stCondLst>
                                        </p:cTn>
                                        <p:tgtEl>
                                          <p:spTgt spid="29"/>
                                        </p:tgtEl>
                                        <p:attrNameLst>
                                          <p:attrName>style.visibility</p:attrName>
                                        </p:attrNameLst>
                                      </p:cBhvr>
                                      <p:to>
                                        <p:strVal val="visible"/>
                                      </p:to>
                                    </p:set>
                                    <p:animEffect transition="in" filter="randombar(horizontal)">
                                      <p:cBhvr>
                                        <p:cTn id="64" dur="500"/>
                                        <p:tgtEl>
                                          <p:spTgt spid="29"/>
                                        </p:tgtEl>
                                      </p:cBhvr>
                                    </p:animEffect>
                                  </p:childTnLst>
                                </p:cTn>
                              </p:par>
                              <p:par>
                                <p:cTn id="65" presetID="14" presetClass="entr" presetSubtype="10" fill="hold" grpId="0" nodeType="withEffect">
                                  <p:stCondLst>
                                    <p:cond delay="225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par>
                                <p:cTn id="68" presetID="14" presetClass="entr" presetSubtype="10" fill="hold" grpId="0" nodeType="withEffect">
                                  <p:stCondLst>
                                    <p:cond delay="2500"/>
                                  </p:stCondLst>
                                  <p:childTnLst>
                                    <p:set>
                                      <p:cBhvr>
                                        <p:cTn id="69" dur="1" fill="hold">
                                          <p:stCondLst>
                                            <p:cond delay="0"/>
                                          </p:stCondLst>
                                        </p:cTn>
                                        <p:tgtEl>
                                          <p:spTgt spid="34"/>
                                        </p:tgtEl>
                                        <p:attrNameLst>
                                          <p:attrName>style.visibility</p:attrName>
                                        </p:attrNameLst>
                                      </p:cBhvr>
                                      <p:to>
                                        <p:strVal val="visible"/>
                                      </p:to>
                                    </p:set>
                                    <p:animEffect transition="in" filter="randombar(horizontal)">
                                      <p:cBhvr>
                                        <p:cTn id="70" dur="500"/>
                                        <p:tgtEl>
                                          <p:spTgt spid="34"/>
                                        </p:tgtEl>
                                      </p:cBhvr>
                                    </p:animEffect>
                                  </p:childTnLst>
                                </p:cTn>
                              </p:par>
                              <p:par>
                                <p:cTn id="71" presetID="14" presetClass="entr" presetSubtype="10" fill="hold" grpId="0" nodeType="withEffect">
                                  <p:stCondLst>
                                    <p:cond delay="2750"/>
                                  </p:stCondLst>
                                  <p:childTnLst>
                                    <p:set>
                                      <p:cBhvr>
                                        <p:cTn id="72" dur="1" fill="hold">
                                          <p:stCondLst>
                                            <p:cond delay="0"/>
                                          </p:stCondLst>
                                        </p:cTn>
                                        <p:tgtEl>
                                          <p:spTgt spid="24"/>
                                        </p:tgtEl>
                                        <p:attrNameLst>
                                          <p:attrName>style.visibility</p:attrName>
                                        </p:attrNameLst>
                                      </p:cBhvr>
                                      <p:to>
                                        <p:strVal val="visible"/>
                                      </p:to>
                                    </p:set>
                                    <p:animEffect transition="in" filter="randombar(horizontal)">
                                      <p:cBhvr>
                                        <p:cTn id="73" dur="500"/>
                                        <p:tgtEl>
                                          <p:spTgt spid="24"/>
                                        </p:tgtEl>
                                      </p:cBhvr>
                                    </p:animEffect>
                                  </p:childTnLst>
                                </p:cTn>
                              </p:par>
                              <p:par>
                                <p:cTn id="74" presetID="14" presetClass="entr" presetSubtype="10" fill="hold" grpId="0" nodeType="withEffect">
                                  <p:stCondLst>
                                    <p:cond delay="3000"/>
                                  </p:stCondLst>
                                  <p:childTnLst>
                                    <p:set>
                                      <p:cBhvr>
                                        <p:cTn id="75" dur="1" fill="hold">
                                          <p:stCondLst>
                                            <p:cond delay="0"/>
                                          </p:stCondLst>
                                        </p:cTn>
                                        <p:tgtEl>
                                          <p:spTgt spid="33"/>
                                        </p:tgtEl>
                                        <p:attrNameLst>
                                          <p:attrName>style.visibility</p:attrName>
                                        </p:attrNameLst>
                                      </p:cBhvr>
                                      <p:to>
                                        <p:strVal val="visible"/>
                                      </p:to>
                                    </p:set>
                                    <p:animEffect transition="in" filter="randombar(horizontal)">
                                      <p:cBhvr>
                                        <p:cTn id="76" dur="500"/>
                                        <p:tgtEl>
                                          <p:spTgt spid="33"/>
                                        </p:tgtEl>
                                      </p:cBhvr>
                                    </p:animEffect>
                                  </p:childTnLst>
                                </p:cTn>
                              </p:par>
                              <p:par>
                                <p:cTn id="77" presetID="14" presetClass="entr" presetSubtype="10" fill="hold" grpId="0" nodeType="withEffect">
                                  <p:stCondLst>
                                    <p:cond delay="3250"/>
                                  </p:stCondLst>
                                  <p:childTnLst>
                                    <p:set>
                                      <p:cBhvr>
                                        <p:cTn id="78" dur="1" fill="hold">
                                          <p:stCondLst>
                                            <p:cond delay="0"/>
                                          </p:stCondLst>
                                        </p:cTn>
                                        <p:tgtEl>
                                          <p:spTgt spid="31"/>
                                        </p:tgtEl>
                                        <p:attrNameLst>
                                          <p:attrName>style.visibility</p:attrName>
                                        </p:attrNameLst>
                                      </p:cBhvr>
                                      <p:to>
                                        <p:strVal val="visible"/>
                                      </p:to>
                                    </p:set>
                                    <p:animEffect transition="in" filter="randombar(horizontal)">
                                      <p:cBhvr>
                                        <p:cTn id="7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24" grpId="0" animBg="1"/>
      <p:bldP spid="31" grpId="0" animBg="1"/>
      <p:bldP spid="30" grpId="0" animBg="1"/>
      <p:bldP spid="5" grpId="0" animBg="1"/>
      <p:bldP spid="19" grpId="0" animBg="1"/>
      <p:bldP spid="23" grpId="0" animBg="1"/>
      <p:bldP spid="25" grpId="0" animBg="1"/>
      <p:bldP spid="26" grpId="0" animBg="1"/>
      <p:bldP spid="27" grpId="0" animBg="1"/>
      <p:bldP spid="28" grpId="0" animBg="1"/>
      <p:bldP spid="29" grpId="0" animBg="1"/>
      <p:bldP spid="32" grpId="0" animBg="1"/>
      <p:bldP spid="34" grpId="0" animBg="1"/>
      <p:bldP spid="36" grpId="0" build="p">
        <p:tmplLst>
          <p:tmpl lvl="1">
            <p:tnLst>
              <p:par>
                <p:cTn presetID="14" presetClass="entr" presetSubtype="1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randombar(horizontal)">
                      <p:cBhvr>
                        <p:cTn dur="500"/>
                        <p:tgtEl>
                          <p:spTgt spid="36"/>
                        </p:tgtEl>
                      </p:cBhvr>
                    </p:animEffect>
                  </p:childTnLst>
                </p:cTn>
              </p:par>
            </p:tnLst>
          </p:tmpl>
        </p:tmplLst>
      </p:bldP>
      <p:bldP spid="37" grpId="0" build="p">
        <p:tmplLst>
          <p:tmpl lvl="1">
            <p:tnLst>
              <p:par>
                <p:cTn presetID="14" presetClass="entr" presetSubtype="10" fill="hold" nodeType="withEffect">
                  <p:stCondLst>
                    <p:cond delay="1000"/>
                  </p:stCondLst>
                  <p:childTnLst>
                    <p:set>
                      <p:cBhvr>
                        <p:cTn dur="1" fill="hold">
                          <p:stCondLst>
                            <p:cond delay="0"/>
                          </p:stCondLst>
                        </p:cTn>
                        <p:tgtEl>
                          <p:spTgt spid="37"/>
                        </p:tgtEl>
                        <p:attrNameLst>
                          <p:attrName>style.visibility</p:attrName>
                        </p:attrNameLst>
                      </p:cBhvr>
                      <p:to>
                        <p:strVal val="visible"/>
                      </p:to>
                    </p:set>
                    <p:animEffect transition="in" filter="randombar(horizontal)">
                      <p:cBhvr>
                        <p:cTn dur="500"/>
                        <p:tgtEl>
                          <p:spTgt spid="37"/>
                        </p:tgtEl>
                      </p:cBhvr>
                    </p:animEffect>
                  </p:childTnLst>
                </p:cTn>
              </p:par>
            </p:tnLst>
          </p:tmpl>
        </p:tmplLst>
      </p:bldP>
      <p:bldP spid="38" grpId="0" build="p">
        <p:tmplLst>
          <p:tmpl lvl="1">
            <p:tnLst>
              <p:par>
                <p:cTn presetID="14" presetClass="entr" presetSubtype="10" fill="hold" nodeType="withEffect">
                  <p:stCondLst>
                    <p:cond delay="750"/>
                  </p:stCondLst>
                  <p:childTnLst>
                    <p:set>
                      <p:cBhvr>
                        <p:cTn dur="1" fill="hold">
                          <p:stCondLst>
                            <p:cond delay="0"/>
                          </p:stCondLst>
                        </p:cTn>
                        <p:tgtEl>
                          <p:spTgt spid="38"/>
                        </p:tgtEl>
                        <p:attrNameLst>
                          <p:attrName>style.visibility</p:attrName>
                        </p:attrNameLst>
                      </p:cBhvr>
                      <p:to>
                        <p:strVal val="visible"/>
                      </p:to>
                    </p:set>
                    <p:animEffect transition="in" filter="randombar(horizontal)">
                      <p:cBhvr>
                        <p:cTn dur="500"/>
                        <p:tgtEl>
                          <p:spTgt spid="38"/>
                        </p:tgtEl>
                      </p:cBhvr>
                    </p:animEffect>
                  </p:childTnLst>
                </p:cTn>
              </p:par>
            </p:tnLst>
          </p:tmpl>
        </p:tmplLst>
      </p:bldP>
      <p:bldP spid="39" grpId="0" build="p">
        <p:tmplLst>
          <p:tmpl lvl="1">
            <p:tnLst>
              <p:par>
                <p:cTn presetID="14" presetClass="entr" presetSubtype="1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randombar(horizontal)">
                      <p:cBhvr>
                        <p:cTn dur="500"/>
                        <p:tgtEl>
                          <p:spTgt spid="39"/>
                        </p:tgtEl>
                      </p:cBhvr>
                    </p:animEffect>
                  </p:childTnLst>
                </p:cTn>
              </p:par>
            </p:tnLst>
          </p:tmpl>
        </p:tmplLst>
      </p:bldP>
      <p:bldP spid="40" grpId="0" build="p">
        <p:tmplLst>
          <p:tmpl lvl="1">
            <p:tnLst>
              <p:par>
                <p:cTn presetID="14" presetClass="entr" presetSubtype="1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randombar(horizontal)">
                      <p:cBhvr>
                        <p:cTn dur="500"/>
                        <p:tgtEl>
                          <p:spTgt spid="40"/>
                        </p:tgtEl>
                      </p:cBhvr>
                    </p:animEffect>
                  </p:childTnLst>
                </p:cTn>
              </p:par>
            </p:tnLst>
          </p:tmpl>
        </p:tmplLst>
      </p:bldP>
      <p:bldP spid="41" grpId="0" build="p">
        <p:tmplLst>
          <p:tmpl lvl="1">
            <p:tnLst>
              <p:par>
                <p:cTn presetID="14" presetClass="entr" presetSubtype="1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randombar(horizontal)">
                      <p:cBhvr>
                        <p:cTn dur="500"/>
                        <p:tgtEl>
                          <p:spTgt spid="41"/>
                        </p:tgtEl>
                      </p:cBhvr>
                    </p:animEffect>
                  </p:childTnLst>
                </p:cTn>
              </p:par>
            </p:tnLst>
          </p:tmpl>
        </p:tmplLst>
      </p:bldP>
      <p:bldP spid="42" grpId="0" build="p">
        <p:tmplLst>
          <p:tmpl lvl="1">
            <p:tnLst>
              <p:par>
                <p:cTn presetID="14" presetClass="entr" presetSubtype="10" fill="hold" nodeType="withEffect">
                  <p:stCondLst>
                    <p:cond delay="750"/>
                  </p:stCondLst>
                  <p:childTnLst>
                    <p:set>
                      <p:cBhvr>
                        <p:cTn dur="1" fill="hold">
                          <p:stCondLst>
                            <p:cond delay="0"/>
                          </p:stCondLst>
                        </p:cTn>
                        <p:tgtEl>
                          <p:spTgt spid="42"/>
                        </p:tgtEl>
                        <p:attrNameLst>
                          <p:attrName>style.visibility</p:attrName>
                        </p:attrNameLst>
                      </p:cBhvr>
                      <p:to>
                        <p:strVal val="visible"/>
                      </p:to>
                    </p:set>
                    <p:animEffect transition="in" filter="randombar(horizontal)">
                      <p:cBhvr>
                        <p:cTn dur="500"/>
                        <p:tgtEl>
                          <p:spTgt spid="42"/>
                        </p:tgtEl>
                      </p:cBhvr>
                    </p:animEffect>
                  </p:childTnLst>
                </p:cTn>
              </p:par>
            </p:tnLst>
          </p:tmpl>
        </p:tmplLst>
      </p:bldP>
      <p:bldP spid="43" grpId="0" build="p">
        <p:tmplLst>
          <p:tmpl lvl="1">
            <p:tnLst>
              <p:par>
                <p:cTn presetID="14" presetClass="entr" presetSubtype="1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randombar(horizontal)">
                      <p:cBhvr>
                        <p:cTn dur="500"/>
                        <p:tgtEl>
                          <p:spTgt spid="43"/>
                        </p:tgtEl>
                      </p:cBhvr>
                    </p:animEffect>
                  </p:childTnLst>
                </p:cTn>
              </p:par>
            </p:tnLst>
          </p:tmpl>
        </p:tmplLst>
      </p:bldP>
      <p:bldP spid="44" grpId="0" build="p">
        <p:tmplLst>
          <p:tmpl lvl="1">
            <p:tnLst>
              <p:par>
                <p:cTn presetID="14" presetClass="entr" presetSubtype="10" fill="hold" nodeType="withEffect">
                  <p:stCondLst>
                    <p:cond delay="500"/>
                  </p:stCondLst>
                  <p:childTnLst>
                    <p:set>
                      <p:cBhvr>
                        <p:cTn dur="1" fill="hold">
                          <p:stCondLst>
                            <p:cond delay="0"/>
                          </p:stCondLst>
                        </p:cTn>
                        <p:tgtEl>
                          <p:spTgt spid="44"/>
                        </p:tgtEl>
                        <p:attrNameLst>
                          <p:attrName>style.visibility</p:attrName>
                        </p:attrNameLst>
                      </p:cBhvr>
                      <p:to>
                        <p:strVal val="visible"/>
                      </p:to>
                    </p:set>
                    <p:animEffect transition="in" filter="randombar(horizontal)">
                      <p:cBhvr>
                        <p:cTn dur="500"/>
                        <p:tgtEl>
                          <p:spTgt spid="44"/>
                        </p:tgtEl>
                      </p:cBhvr>
                    </p:animEffect>
                  </p:childTnLst>
                </p:cTn>
              </p:par>
            </p:tnLst>
          </p:tmpl>
        </p:tmplLst>
      </p:bldP>
      <p:bldP spid="50" grpId="0" build="p">
        <p:tmplLst>
          <p:tmpl lvl="1">
            <p:tnLst>
              <p:par>
                <p:cTn presetID="14" presetClass="entr" presetSubtype="10" fill="hold" nodeType="withEffect">
                  <p:stCondLst>
                    <p:cond delay="1250"/>
                  </p:stCondLst>
                  <p:childTnLst>
                    <p:set>
                      <p:cBhvr>
                        <p:cTn dur="1" fill="hold">
                          <p:stCondLst>
                            <p:cond delay="0"/>
                          </p:stCondLst>
                        </p:cTn>
                        <p:tgtEl>
                          <p:spTgt spid="50"/>
                        </p:tgtEl>
                        <p:attrNameLst>
                          <p:attrName>style.visibility</p:attrName>
                        </p:attrNameLst>
                      </p:cBhvr>
                      <p:to>
                        <p:strVal val="visible"/>
                      </p:to>
                    </p:set>
                    <p:animEffect transition="in" filter="randombar(horizontal)">
                      <p:cBhvr>
                        <p:cTn dur="500"/>
                        <p:tgtEl>
                          <p:spTgt spid="50"/>
                        </p:tgtEl>
                      </p:cBhvr>
                    </p:animEffect>
                  </p:childTnLst>
                </p:cTn>
              </p:par>
            </p:tnLst>
          </p:tmpl>
        </p:tmplLst>
      </p:bldP>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istory - Star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7" name="直線コネクタ 6"/>
          <p:cNvCxnSpPr>
            <a:stCxn id="5" idx="7"/>
            <a:endCxn id="8" idx="0"/>
          </p:cNvCxnSpPr>
          <p:nvPr userDrawn="1"/>
        </p:nvCxnSpPr>
        <p:spPr>
          <a:xfrm>
            <a:off x="9144001" y="2890044"/>
            <a:ext cx="0" cy="1186994"/>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 name="涙形 4"/>
          <p:cNvSpPr/>
          <p:nvPr userDrawn="1"/>
        </p:nvSpPr>
        <p:spPr>
          <a:xfrm rot="8100000">
            <a:off x="8836980" y="2148831"/>
            <a:ext cx="614041" cy="614041"/>
          </a:xfrm>
          <a:prstGeom prst="teardrop">
            <a:avLst/>
          </a:prstGeom>
          <a:solidFill>
            <a:schemeClr val="tx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12"/>
          <p:cNvSpPr>
            <a:spLocks noGrp="1"/>
          </p:cNvSpPr>
          <p:nvPr>
            <p:ph type="body" sz="quarter" idx="12" hasCustomPrompt="1"/>
          </p:nvPr>
        </p:nvSpPr>
        <p:spPr>
          <a:xfrm>
            <a:off x="2399958" y="4837415"/>
            <a:ext cx="4608971" cy="1479012"/>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14" hasCustomPrompt="1"/>
          </p:nvPr>
        </p:nvSpPr>
        <p:spPr>
          <a:xfrm>
            <a:off x="2399958" y="3896219"/>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1" name="正方形/長方形 20"/>
          <p:cNvSpPr/>
          <p:nvPr userDrawn="1"/>
        </p:nvSpPr>
        <p:spPr>
          <a:xfrm>
            <a:off x="5076526" y="461325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22" name="直線コネクタ 21"/>
          <p:cNvCxnSpPr>
            <a:stCxn id="8" idx="4"/>
            <a:endCxn id="24" idx="0"/>
          </p:cNvCxnSpPr>
          <p:nvPr userDrawn="1"/>
        </p:nvCxnSpPr>
        <p:spPr>
          <a:xfrm>
            <a:off x="9144001" y="4462435"/>
            <a:ext cx="0" cy="14712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8" idx="1"/>
            <a:endCxn id="24" idx="6"/>
          </p:cNvCxnSpPr>
          <p:nvPr userDrawn="1"/>
        </p:nvCxnSpPr>
        <p:spPr>
          <a:xfrm flipH="1">
            <a:off x="9336699" y="6126367"/>
            <a:ext cx="629766" cy="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4"/>
          <p:cNvSpPr/>
          <p:nvPr userDrawn="1"/>
        </p:nvSpPr>
        <p:spPr>
          <a:xfrm>
            <a:off x="9986477" y="5557295"/>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2"/>
          <p:cNvSpPr>
            <a:spLocks noGrp="1"/>
          </p:cNvSpPr>
          <p:nvPr>
            <p:ph type="body" sz="quarter" idx="15" hasCustomPrompt="1"/>
          </p:nvPr>
        </p:nvSpPr>
        <p:spPr>
          <a:xfrm>
            <a:off x="9966465" y="5752851"/>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37" name="テキスト プレースホルダー 12"/>
          <p:cNvSpPr>
            <a:spLocks noGrp="1"/>
          </p:cNvSpPr>
          <p:nvPr>
            <p:ph type="body" sz="quarter" idx="16" hasCustomPrompt="1"/>
          </p:nvPr>
        </p:nvSpPr>
        <p:spPr>
          <a:xfrm>
            <a:off x="11275193" y="6694047"/>
            <a:ext cx="4608971" cy="1479012"/>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7" hasCustomPrompt="1"/>
          </p:nvPr>
        </p:nvSpPr>
        <p:spPr>
          <a:xfrm>
            <a:off x="11275193" y="5752851"/>
            <a:ext cx="4608971"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9" name="正方形/長方形 38"/>
          <p:cNvSpPr/>
          <p:nvPr userDrawn="1"/>
        </p:nvSpPr>
        <p:spPr>
          <a:xfrm>
            <a:off x="11379697" y="6469891"/>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3" name="テキスト プレースホルダー 12"/>
          <p:cNvSpPr>
            <a:spLocks noGrp="1"/>
          </p:cNvSpPr>
          <p:nvPr>
            <p:ph type="body" sz="quarter" idx="19" hasCustomPrompt="1"/>
          </p:nvPr>
        </p:nvSpPr>
        <p:spPr>
          <a:xfrm>
            <a:off x="2399958" y="8496780"/>
            <a:ext cx="4608971" cy="1479012"/>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20" hasCustomPrompt="1"/>
          </p:nvPr>
        </p:nvSpPr>
        <p:spPr>
          <a:xfrm>
            <a:off x="2399958" y="7555584"/>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5076526" y="827262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46" name="直線コネクタ 45"/>
          <p:cNvCxnSpPr>
            <a:stCxn id="24" idx="4"/>
            <a:endCxn id="40" idx="0"/>
          </p:cNvCxnSpPr>
          <p:nvPr userDrawn="1"/>
        </p:nvCxnSpPr>
        <p:spPr>
          <a:xfrm>
            <a:off x="9144001" y="6319068"/>
            <a:ext cx="0" cy="141594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8" idx="2"/>
            <a:endCxn id="13" idx="3"/>
          </p:cNvCxnSpPr>
          <p:nvPr userDrawn="1"/>
        </p:nvCxnSpPr>
        <p:spPr>
          <a:xfrm flipH="1" flipV="1">
            <a:off x="8335845" y="4269736"/>
            <a:ext cx="615457" cy="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円/楕円 4"/>
          <p:cNvSpPr/>
          <p:nvPr userDrawn="1"/>
        </p:nvSpPr>
        <p:spPr>
          <a:xfrm>
            <a:off x="7199330" y="3700663"/>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2"/>
          <p:cNvSpPr>
            <a:spLocks noGrp="1"/>
          </p:cNvSpPr>
          <p:nvPr>
            <p:ph type="body" sz="quarter" idx="13" hasCustomPrompt="1"/>
          </p:nvPr>
        </p:nvSpPr>
        <p:spPr>
          <a:xfrm>
            <a:off x="7179318" y="3896219"/>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cxnSp>
        <p:nvCxnSpPr>
          <p:cNvPr id="41" name="直線コネクタ 40"/>
          <p:cNvCxnSpPr>
            <a:stCxn id="40" idx="2"/>
            <a:endCxn id="49" idx="3"/>
          </p:cNvCxnSpPr>
          <p:nvPr userDrawn="1"/>
        </p:nvCxnSpPr>
        <p:spPr>
          <a:xfrm flipH="1" flipV="1">
            <a:off x="8335845" y="7927708"/>
            <a:ext cx="615457" cy="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40" idx="4"/>
          </p:cNvCxnSpPr>
          <p:nvPr userDrawn="1"/>
        </p:nvCxnSpPr>
        <p:spPr>
          <a:xfrm>
            <a:off x="9144001" y="8120407"/>
            <a:ext cx="0" cy="216500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9" name="円/楕円 4"/>
          <p:cNvSpPr/>
          <p:nvPr userDrawn="1"/>
        </p:nvSpPr>
        <p:spPr>
          <a:xfrm>
            <a:off x="7199330" y="7358635"/>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12"/>
          <p:cNvSpPr>
            <a:spLocks noGrp="1"/>
          </p:cNvSpPr>
          <p:nvPr>
            <p:ph type="body" sz="quarter" idx="18" hasCustomPrompt="1"/>
          </p:nvPr>
        </p:nvSpPr>
        <p:spPr>
          <a:xfrm>
            <a:off x="7179318" y="7555584"/>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8" name="楕円 7"/>
          <p:cNvSpPr/>
          <p:nvPr userDrawn="1"/>
        </p:nvSpPr>
        <p:spPr>
          <a:xfrm>
            <a:off x="8951302" y="4077038"/>
            <a:ext cx="385397" cy="385397"/>
          </a:xfrm>
          <a:prstGeom prst="ellipse">
            <a:avLst/>
          </a:prstGeom>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8951302" y="5933671"/>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userDrawn="1"/>
        </p:nvSpPr>
        <p:spPr>
          <a:xfrm>
            <a:off x="8951302" y="7735010"/>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40005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750"/>
                            </p:stCondLst>
                            <p:childTnLst>
                              <p:par>
                                <p:cTn id="18" presetID="2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2250"/>
                            </p:stCondLst>
                            <p:childTnLst>
                              <p:par>
                                <p:cTn id="22" presetID="22" presetClass="entr" presetSubtype="2"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right)">
                                      <p:cBhvr>
                                        <p:cTn id="27" dur="500"/>
                                        <p:tgtEl>
                                          <p:spTgt spid="17">
                                            <p:txEl>
                                              <p:pRg st="0" end="0"/>
                                            </p:txEl>
                                          </p:spTgt>
                                        </p:tgtEl>
                                      </p:cBhvr>
                                    </p:animEffect>
                                  </p:childTnLst>
                                </p:cTn>
                              </p:par>
                            </p:childTnLst>
                          </p:cTn>
                        </p:par>
                        <p:par>
                          <p:cTn id="28" fill="hold">
                            <p:stCondLst>
                              <p:cond delay="2750"/>
                            </p:stCondLst>
                            <p:childTnLst>
                              <p:par>
                                <p:cTn id="29" presetID="2" presetClass="entr" presetSubtype="8" decel="100000" fill="hold" grpId="0" nodeType="after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additive="base">
                                        <p:cTn id="31"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par>
                          <p:cTn id="37" fill="hold">
                            <p:stCondLst>
                              <p:cond delay="3250"/>
                            </p:stCondLst>
                            <p:childTnLst>
                              <p:par>
                                <p:cTn id="38" presetID="22" presetClass="entr" presetSubtype="2" fill="hold" grpId="0" nodeType="after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wipe(right)">
                                      <p:cBhvr>
                                        <p:cTn id="40" dur="500"/>
                                        <p:tgtEl>
                                          <p:spTgt spid="19">
                                            <p:txEl>
                                              <p:pRg st="0" end="0"/>
                                            </p:txEl>
                                          </p:spTgt>
                                        </p:tgtEl>
                                      </p:cBhvr>
                                    </p:animEffect>
                                  </p:childTnLst>
                                </p:cTn>
                              </p:par>
                            </p:childTnLst>
                          </p:cTn>
                        </p:par>
                        <p:par>
                          <p:cTn id="41" fill="hold">
                            <p:stCondLst>
                              <p:cond delay="3750"/>
                            </p:stCondLst>
                            <p:childTnLst>
                              <p:par>
                                <p:cTn id="42" presetID="22" presetClass="entr" presetSubtype="1"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4250"/>
                            </p:stCondLst>
                            <p:childTnLst>
                              <p:par>
                                <p:cTn id="46" presetID="10"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4750"/>
                            </p:stCondLst>
                            <p:childTnLst>
                              <p:par>
                                <p:cTn id="50" presetID="22" presetClass="entr" presetSubtype="8"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8">
                                            <p:txEl>
                                              <p:pRg st="0" end="0"/>
                                            </p:txEl>
                                          </p:spTgt>
                                        </p:tgtEl>
                                        <p:attrNameLst>
                                          <p:attrName>style.visibility</p:attrName>
                                        </p:attrNameLst>
                                      </p:cBhvr>
                                      <p:to>
                                        <p:strVal val="visible"/>
                                      </p:to>
                                    </p:set>
                                    <p:animEffect transition="in" filter="wipe(left)">
                                      <p:cBhvr>
                                        <p:cTn id="59" dur="500"/>
                                        <p:tgtEl>
                                          <p:spTgt spid="28">
                                            <p:txEl>
                                              <p:pRg st="0" end="0"/>
                                            </p:txEl>
                                          </p:spTgt>
                                        </p:tgtEl>
                                      </p:cBhvr>
                                    </p:animEffect>
                                  </p:childTnLst>
                                </p:cTn>
                              </p:par>
                            </p:childTnLst>
                          </p:cTn>
                        </p:par>
                        <p:par>
                          <p:cTn id="60" fill="hold">
                            <p:stCondLst>
                              <p:cond delay="5750"/>
                            </p:stCondLst>
                            <p:childTnLst>
                              <p:par>
                                <p:cTn id="61" presetID="2" presetClass="entr" presetSubtype="2" decel="100000"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 calcmode="lin" valueType="num">
                                      <p:cBhvr additive="base">
                                        <p:cTn id="6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8">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4" decel="10000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22" presetClass="entr" presetSubtype="8" fill="hold" grpId="0" nodeType="afterEffect">
                                  <p:stCondLst>
                                    <p:cond delay="0"/>
                                  </p:stCondLst>
                                  <p:childTnLst>
                                    <p:set>
                                      <p:cBhvr>
                                        <p:cTn id="71" dur="1" fill="hold">
                                          <p:stCondLst>
                                            <p:cond delay="0"/>
                                          </p:stCondLst>
                                        </p:cTn>
                                        <p:tgtEl>
                                          <p:spTgt spid="37">
                                            <p:txEl>
                                              <p:pRg st="0" end="0"/>
                                            </p:txEl>
                                          </p:spTgt>
                                        </p:tgtEl>
                                        <p:attrNameLst>
                                          <p:attrName>style.visibility</p:attrName>
                                        </p:attrNameLst>
                                      </p:cBhvr>
                                      <p:to>
                                        <p:strVal val="visible"/>
                                      </p:to>
                                    </p:set>
                                    <p:animEffect transition="in" filter="wipe(left)">
                                      <p:cBhvr>
                                        <p:cTn id="72" dur="500"/>
                                        <p:tgtEl>
                                          <p:spTgt spid="37">
                                            <p:txEl>
                                              <p:pRg st="0" end="0"/>
                                            </p:txEl>
                                          </p:spTgt>
                                        </p:tgtEl>
                                      </p:cBhvr>
                                    </p:animEffect>
                                  </p:childTnLst>
                                </p:cTn>
                              </p:par>
                            </p:childTnLst>
                          </p:cTn>
                        </p:par>
                        <p:par>
                          <p:cTn id="73" fill="hold">
                            <p:stCondLst>
                              <p:cond delay="6750"/>
                            </p:stCondLst>
                            <p:childTnLst>
                              <p:par>
                                <p:cTn id="74" presetID="22" presetClass="entr" presetSubtype="1"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up)">
                                      <p:cBhvr>
                                        <p:cTn id="76" dur="500"/>
                                        <p:tgtEl>
                                          <p:spTgt spid="46"/>
                                        </p:tgtEl>
                                      </p:cBhvr>
                                    </p:animEffect>
                                  </p:childTnLst>
                                </p:cTn>
                              </p:par>
                            </p:childTnLst>
                          </p:cTn>
                        </p:par>
                        <p:par>
                          <p:cTn id="77" fill="hold">
                            <p:stCondLst>
                              <p:cond delay="7250"/>
                            </p:stCondLst>
                            <p:childTnLst>
                              <p:par>
                                <p:cTn id="78" presetID="10" presetClass="entr" presetSubtype="0"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childTnLst>
                          </p:cTn>
                        </p:par>
                        <p:par>
                          <p:cTn id="81" fill="hold">
                            <p:stCondLst>
                              <p:cond delay="7750"/>
                            </p:stCondLst>
                            <p:childTnLst>
                              <p:par>
                                <p:cTn id="82" presetID="22" presetClass="entr" presetSubtype="2" fill="hold"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right)">
                                      <p:cBhvr>
                                        <p:cTn id="84" dur="500"/>
                                        <p:tgtEl>
                                          <p:spTgt spid="41"/>
                                        </p:tgtEl>
                                      </p:cBhvr>
                                    </p:animEffect>
                                  </p:childTnLst>
                                </p:cTn>
                              </p:par>
                            </p:childTnLst>
                          </p:cTn>
                        </p:par>
                        <p:par>
                          <p:cTn id="85" fill="hold">
                            <p:stCondLst>
                              <p:cond delay="8250"/>
                            </p:stCondLst>
                            <p:childTnLst>
                              <p:par>
                                <p:cTn id="86" presetID="22" presetClass="entr" presetSubtype="2"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right)">
                                      <p:cBhvr>
                                        <p:cTn id="88" dur="500"/>
                                        <p:tgtEl>
                                          <p:spTgt spid="49"/>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wipe(right)">
                                      <p:cBhvr>
                                        <p:cTn id="91" dur="500"/>
                                        <p:tgtEl>
                                          <p:spTgt spid="42">
                                            <p:txEl>
                                              <p:pRg st="0" end="0"/>
                                            </p:txEl>
                                          </p:spTgt>
                                        </p:tgtEl>
                                      </p:cBhvr>
                                    </p:animEffect>
                                  </p:childTnLst>
                                </p:cTn>
                              </p:par>
                            </p:childTnLst>
                          </p:cTn>
                        </p:par>
                        <p:par>
                          <p:cTn id="92" fill="hold">
                            <p:stCondLst>
                              <p:cond delay="9250"/>
                            </p:stCondLst>
                            <p:childTnLst>
                              <p:par>
                                <p:cTn id="93" presetID="2" presetClass="entr" presetSubtype="8" decel="100000" fill="hold" grpId="0" nodeType="afterEffect">
                                  <p:stCondLst>
                                    <p:cond delay="0"/>
                                  </p:stCondLst>
                                  <p:childTnLst>
                                    <p:set>
                                      <p:cBhvr>
                                        <p:cTn id="94" dur="1" fill="hold">
                                          <p:stCondLst>
                                            <p:cond delay="0"/>
                                          </p:stCondLst>
                                        </p:cTn>
                                        <p:tgtEl>
                                          <p:spTgt spid="44">
                                            <p:txEl>
                                              <p:pRg st="0" end="0"/>
                                            </p:txEl>
                                          </p:spTgt>
                                        </p:tgtEl>
                                        <p:attrNameLst>
                                          <p:attrName>style.visibility</p:attrName>
                                        </p:attrNameLst>
                                      </p:cBhvr>
                                      <p:to>
                                        <p:strVal val="visible"/>
                                      </p:to>
                                    </p:set>
                                    <p:anim calcmode="lin" valueType="num">
                                      <p:cBhvr additive="base">
                                        <p:cTn id="9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44">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4" decel="10000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500" fill="hold"/>
                                        <p:tgtEl>
                                          <p:spTgt spid="45"/>
                                        </p:tgtEl>
                                        <p:attrNameLst>
                                          <p:attrName>ppt_x</p:attrName>
                                        </p:attrNameLst>
                                      </p:cBhvr>
                                      <p:tavLst>
                                        <p:tav tm="0">
                                          <p:val>
                                            <p:strVal val="#ppt_x"/>
                                          </p:val>
                                        </p:tav>
                                        <p:tav tm="100000">
                                          <p:val>
                                            <p:strVal val="#ppt_x"/>
                                          </p:val>
                                        </p:tav>
                                      </p:tavLst>
                                    </p:anim>
                                    <p:anim calcmode="lin" valueType="num">
                                      <p:cBhvr additive="base">
                                        <p:cTn id="100" dur="500" fill="hold"/>
                                        <p:tgtEl>
                                          <p:spTgt spid="45"/>
                                        </p:tgtEl>
                                        <p:attrNameLst>
                                          <p:attrName>ppt_y</p:attrName>
                                        </p:attrNameLst>
                                      </p:cBhvr>
                                      <p:tavLst>
                                        <p:tav tm="0">
                                          <p:val>
                                            <p:strVal val="1+#ppt_h/2"/>
                                          </p:val>
                                        </p:tav>
                                        <p:tav tm="100000">
                                          <p:val>
                                            <p:strVal val="#ppt_y"/>
                                          </p:val>
                                        </p:tav>
                                      </p:tavLst>
                                    </p:anim>
                                  </p:childTnLst>
                                </p:cTn>
                              </p:par>
                            </p:childTnLst>
                          </p:cTn>
                        </p:par>
                        <p:par>
                          <p:cTn id="101" fill="hold">
                            <p:stCondLst>
                              <p:cond delay="9750"/>
                            </p:stCondLst>
                            <p:childTnLst>
                              <p:par>
                                <p:cTn id="102" presetID="22" presetClass="entr" presetSubtype="2" fill="hold" grpId="0" nodeType="afterEffect">
                                  <p:stCondLst>
                                    <p:cond delay="0"/>
                                  </p:stCondLst>
                                  <p:childTnLst>
                                    <p:set>
                                      <p:cBhvr>
                                        <p:cTn id="103" dur="1" fill="hold">
                                          <p:stCondLst>
                                            <p:cond delay="0"/>
                                          </p:stCondLst>
                                        </p:cTn>
                                        <p:tgtEl>
                                          <p:spTgt spid="43">
                                            <p:txEl>
                                              <p:pRg st="0" end="0"/>
                                            </p:txEl>
                                          </p:spTgt>
                                        </p:tgtEl>
                                        <p:attrNameLst>
                                          <p:attrName>style.visibility</p:attrName>
                                        </p:attrNameLst>
                                      </p:cBhvr>
                                      <p:to>
                                        <p:strVal val="visible"/>
                                      </p:to>
                                    </p:set>
                                    <p:animEffect transition="in" filter="wipe(right)">
                                      <p:cBhvr>
                                        <p:cTn id="104" dur="500"/>
                                        <p:tgtEl>
                                          <p:spTgt spid="43">
                                            <p:txEl>
                                              <p:pRg st="0" end="0"/>
                                            </p:txEl>
                                          </p:spTgt>
                                        </p:tgtEl>
                                      </p:cBhvr>
                                    </p:animEffect>
                                  </p:childTnLst>
                                </p:cTn>
                              </p:par>
                            </p:childTnLst>
                          </p:cTn>
                        </p:par>
                        <p:par>
                          <p:cTn id="105" fill="hold">
                            <p:stCondLst>
                              <p:cond delay="10250"/>
                            </p:stCondLst>
                            <p:childTnLst>
                              <p:par>
                                <p:cTn id="106" presetID="22" presetClass="entr" presetSubtype="1"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up)">
                                      <p:cBhvr>
                                        <p:cTn id="10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7" grpId="0" animBg="1"/>
      <p:bldP spid="28" grpId="0" build="p">
        <p:tmplLst>
          <p:tmpl lvl="1">
            <p:tnLst>
              <p:par>
                <p:cTn presetID="2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13" grpId="0" animBg="1"/>
      <p:bldP spid="17" grpId="0" build="p">
        <p:tmplLst>
          <p:tmpl lvl="1">
            <p:tnLst>
              <p:par>
                <p:cTn presetID="2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49" grpId="0" animBg="1"/>
      <p:bldP spid="42" grpId="0" build="p">
        <p:tmplLst>
          <p:tmpl lvl="1">
            <p:tnLst>
              <p:par>
                <p:cTn presetID="22" presetClass="entr" presetSubtype="2"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8" grpId="0" animBg="1"/>
      <p:bldP spid="24" grpId="0" animBg="1"/>
      <p:bldP spid="40"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No Contents">
    <p:spTree>
      <p:nvGrpSpPr>
        <p:cNvPr id="1" name=""/>
        <p:cNvGrpSpPr/>
        <p:nvPr/>
      </p:nvGrpSpPr>
      <p:grpSpPr>
        <a:xfrm>
          <a:off x="0" y="0"/>
          <a:ext cx="0" cy="0"/>
          <a:chOff x="0" y="0"/>
          <a:chExt cx="0" cy="0"/>
        </a:xfrm>
      </p:grpSpPr>
      <p:sp>
        <p:nvSpPr>
          <p:cNvPr id="10" name="正方形/長方形 9"/>
          <p:cNvSpPr/>
          <p:nvPr userDrawn="1"/>
        </p:nvSpPr>
        <p:spPr>
          <a:xfrm>
            <a:off x="-9433" y="9750507"/>
            <a:ext cx="18297433" cy="534906"/>
          </a:xfrm>
          <a:prstGeom prst="rect">
            <a:avLst/>
          </a:prstGeom>
          <a:blipFill dpi="0" rotWithShape="1">
            <a:blip r:embed="rId2"/>
            <a:srcRect/>
            <a:tile tx="0" ty="0" sx="100000" sy="100000" flip="none" algn="tl"/>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0000"/>
                </a:schemeClr>
              </a:solidFill>
            </a:endParaRPr>
          </a:p>
        </p:txBody>
      </p:sp>
      <p:sp>
        <p:nvSpPr>
          <p:cNvPr id="4" name="フッター プレースホルダー 3"/>
          <p:cNvSpPr>
            <a:spLocks noGrp="1"/>
          </p:cNvSpPr>
          <p:nvPr>
            <p:ph type="ftr" sz="quarter" idx="11"/>
          </p:nvPr>
        </p:nvSpPr>
        <p:spPr>
          <a:xfrm>
            <a:off x="502289" y="9706882"/>
            <a:ext cx="17283420" cy="547604"/>
          </a:xfrm>
        </p:spPr>
        <p:txBody>
          <a:bodyPr/>
          <a:lstStyle>
            <a:lvl1pPr>
              <a:defRPr>
                <a:solidFill>
                  <a:schemeClr val="bg1">
                    <a:lumMod val="90000"/>
                  </a:schemeClr>
                </a:solidFill>
              </a:defRPr>
            </a:lvl1pPr>
          </a:lstStyle>
          <a:p>
            <a:r>
              <a:rPr lang="en-US" dirty="0" smtClean="0"/>
              <a:t>The Power of PowerPoint – http://thepopp.com</a:t>
            </a:r>
            <a:endParaRPr lang="en-US" dirty="0"/>
          </a:p>
        </p:txBody>
      </p:sp>
      <p:sp>
        <p:nvSpPr>
          <p:cNvPr id="11" name="テキスト プレースホルダー 8"/>
          <p:cNvSpPr>
            <a:spLocks noGrp="1"/>
          </p:cNvSpPr>
          <p:nvPr>
            <p:ph type="body" sz="quarter" idx="13" hasCustomPrompt="1"/>
          </p:nvPr>
        </p:nvSpPr>
        <p:spPr>
          <a:xfrm>
            <a:off x="1582503" y="1255296"/>
            <a:ext cx="13322636" cy="647550"/>
          </a:xfrm>
        </p:spPr>
        <p:txBody>
          <a:bodyPr/>
          <a:lstStyle>
            <a:lvl1pPr>
              <a:defRPr baseline="0">
                <a:solidFill>
                  <a:schemeClr val="tx2"/>
                </a:solidFill>
                <a:effectLst>
                  <a:outerShdw blurRad="25400" dist="25400" dir="2700000" algn="tl" rotWithShape="0">
                    <a:prstClr val="black">
                      <a:alpha val="40000"/>
                    </a:prstClr>
                  </a:outerShdw>
                </a:effectLst>
              </a:defRPr>
            </a:lvl1pPr>
          </a:lstStyle>
          <a:p>
            <a:pPr lvl="0"/>
            <a:r>
              <a:rPr lang="en-US" dirty="0" smtClean="0"/>
              <a:t>Text Here</a:t>
            </a:r>
            <a:endParaRPr lang="en-US" dirty="0"/>
          </a:p>
        </p:txBody>
      </p:sp>
      <p:sp>
        <p:nvSpPr>
          <p:cNvPr id="12" name="タイトル 1"/>
          <p:cNvSpPr>
            <a:spLocks noGrp="1"/>
          </p:cNvSpPr>
          <p:nvPr>
            <p:ph type="title" hasCustomPrompt="1"/>
          </p:nvPr>
        </p:nvSpPr>
        <p:spPr>
          <a:xfrm>
            <a:off x="1542552" y="318915"/>
            <a:ext cx="16459200" cy="1058972"/>
          </a:xfrm>
        </p:spPr>
        <p:txBody>
          <a:bodyPr/>
          <a:lstStyle>
            <a:lvl1pPr algn="l">
              <a:defRPr baseline="0">
                <a:effectLst>
                  <a:outerShdw blurRad="12700" dist="25400" dir="2700000" algn="tl" rotWithShape="0">
                    <a:prstClr val="black">
                      <a:alpha val="40000"/>
                    </a:prstClr>
                  </a:outerShdw>
                </a:effectLst>
                <a:latin typeface="+mj-lt"/>
                <a:ea typeface="+mj-ea"/>
              </a:defRPr>
            </a:lvl1pPr>
          </a:lstStyle>
          <a:p>
            <a:r>
              <a:rPr lang="en-US" altLang="ja-JP" dirty="0" smtClean="0"/>
              <a:t>Master Title</a:t>
            </a:r>
            <a:endParaRPr lang="en-US" dirty="0"/>
          </a:p>
        </p:txBody>
      </p:sp>
      <p:sp>
        <p:nvSpPr>
          <p:cNvPr id="13" name="正方形/長方形 12"/>
          <p:cNvSpPr/>
          <p:nvPr userDrawn="1"/>
        </p:nvSpPr>
        <p:spPr>
          <a:xfrm rot="363050">
            <a:off x="-68535" y="336576"/>
            <a:ext cx="1512299" cy="1511935"/>
          </a:xfrm>
          <a:prstGeom prst="rect">
            <a:avLst/>
          </a:prstGeom>
          <a:blipFill>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正方形/長方形 13"/>
          <p:cNvSpPr/>
          <p:nvPr userDrawn="1"/>
        </p:nvSpPr>
        <p:spPr>
          <a:xfrm>
            <a:off x="-217853" y="202401"/>
            <a:ext cx="1512299" cy="1511935"/>
          </a:xfrm>
          <a:prstGeom prst="rect">
            <a:avLst/>
          </a:prstGeom>
          <a:blipFill>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スライド番号プレースホルダー 4"/>
          <p:cNvSpPr>
            <a:spLocks noGrp="1"/>
          </p:cNvSpPr>
          <p:nvPr>
            <p:ph type="sldNum" sz="quarter" idx="12"/>
          </p:nvPr>
        </p:nvSpPr>
        <p:spPr>
          <a:xfrm>
            <a:off x="483930" y="1166732"/>
            <a:ext cx="810516" cy="547604"/>
          </a:xfrm>
        </p:spPr>
        <p:txBody>
          <a:bodyPr/>
          <a:lstStyle/>
          <a:p>
            <a:fld id="{4DD2DA67-16D1-416E-90B8-EEE34644D6D9}" type="slidenum">
              <a:rPr lang="en-US" smtClean="0"/>
              <a:pPr/>
              <a:t>‹#›</a:t>
            </a:fld>
            <a:endParaRPr lang="en-US" dirty="0"/>
          </a:p>
        </p:txBody>
      </p:sp>
    </p:spTree>
    <p:extLst>
      <p:ext uri="{BB962C8B-B14F-4D97-AF65-F5344CB8AC3E}">
        <p14:creationId xmlns="" xmlns:p14="http://schemas.microsoft.com/office/powerpoint/2010/main" val="167778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0-#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50" fill="hold"/>
                                        <p:tgtEl>
                                          <p:spTgt spid="15"/>
                                        </p:tgtEl>
                                        <p:attrNameLst>
                                          <p:attrName>ppt_x</p:attrName>
                                        </p:attrNameLst>
                                      </p:cBhvr>
                                      <p:tavLst>
                                        <p:tav tm="0">
                                          <p:val>
                                            <p:strVal val="0-#ppt_w/2"/>
                                          </p:val>
                                        </p:tav>
                                        <p:tav tm="100000">
                                          <p:val>
                                            <p:strVal val="#ppt_x"/>
                                          </p:val>
                                        </p:tav>
                                      </p:tavLst>
                                    </p:anim>
                                    <p:anim calcmode="lin" valueType="num">
                                      <p:cBhvr additive="base">
                                        <p:cTn id="12" dur="25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ppt_x"/>
                                          </p:val>
                                        </p:tav>
                                        <p:tav tm="100000">
                                          <p:val>
                                            <p:strVal val="#ppt_x"/>
                                          </p:val>
                                        </p:tav>
                                      </p:tavLst>
                                    </p:anim>
                                    <p:anim calcmode="lin" valueType="num">
                                      <p:cBhvr additive="base">
                                        <p:cTn id="16" dur="25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2" presetClass="entr" presetSubtype="8"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p:bldP spid="13" grpId="0" animBg="1"/>
      <p:bldP spid="14" grpId="0" animBg="1"/>
      <p:bldP spid="15"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 Images">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3" hasCustomPrompt="1"/>
          </p:nvPr>
        </p:nvSpPr>
        <p:spPr>
          <a:xfrm>
            <a:off x="1582503" y="1254874"/>
            <a:ext cx="13322636" cy="647550"/>
          </a:xfrm>
        </p:spPr>
        <p:txBody>
          <a:bodyPr/>
          <a:lstStyle>
            <a:lvl1pPr>
              <a:defRPr baseline="0">
                <a:solidFill>
                  <a:schemeClr val="tx2"/>
                </a:solidFill>
                <a:effectLst>
                  <a:outerShdw blurRad="25400" dist="25400" dir="2700000" algn="tl" rotWithShape="0">
                    <a:prstClr val="black">
                      <a:alpha val="40000"/>
                    </a:prstClr>
                  </a:outerShdw>
                </a:effectLst>
              </a:defRPr>
            </a:lvl1pPr>
          </a:lstStyle>
          <a:p>
            <a:pPr lvl="0"/>
            <a:r>
              <a:rPr lang="en-US" dirty="0" smtClean="0"/>
              <a:t>Text Here</a:t>
            </a:r>
            <a:endParaRPr lang="en-US" dirty="0"/>
          </a:p>
        </p:txBody>
      </p:sp>
      <p:sp>
        <p:nvSpPr>
          <p:cNvPr id="2" name="タイトル 1"/>
          <p:cNvSpPr>
            <a:spLocks noGrp="1"/>
          </p:cNvSpPr>
          <p:nvPr>
            <p:ph type="title" hasCustomPrompt="1"/>
          </p:nvPr>
        </p:nvSpPr>
        <p:spPr>
          <a:xfrm>
            <a:off x="1542552" y="318915"/>
            <a:ext cx="16459200" cy="1058972"/>
          </a:xfrm>
        </p:spPr>
        <p:txBody>
          <a:bodyPr/>
          <a:lstStyle>
            <a:lvl1pPr algn="l">
              <a:defRPr baseline="0">
                <a:effectLst>
                  <a:outerShdw blurRad="12700" dist="25400" dir="2700000" algn="tl" rotWithShape="0">
                    <a:prstClr val="black">
                      <a:alpha val="40000"/>
                    </a:prstClr>
                  </a:outerShdw>
                </a:effectLst>
                <a:latin typeface="+mj-lt"/>
                <a:ea typeface="+mj-ea"/>
              </a:defRPr>
            </a:lvl1pPr>
          </a:lstStyle>
          <a:p>
            <a:r>
              <a:rPr lang="en-US" altLang="ja-JP" dirty="0" smtClean="0"/>
              <a:t>Master Title</a:t>
            </a:r>
            <a:endParaRPr lang="en-US" dirty="0"/>
          </a:p>
        </p:txBody>
      </p:sp>
      <p:sp>
        <p:nvSpPr>
          <p:cNvPr id="10" name="正方形/長方形 9"/>
          <p:cNvSpPr/>
          <p:nvPr userDrawn="1"/>
        </p:nvSpPr>
        <p:spPr>
          <a:xfrm>
            <a:off x="-9433" y="9750507"/>
            <a:ext cx="18297433" cy="534906"/>
          </a:xfrm>
          <a:prstGeom prst="rect">
            <a:avLst/>
          </a:prstGeom>
          <a:blipFill dpi="0" rotWithShape="1">
            <a:blip r:embed="rId2"/>
            <a:srcRect/>
            <a:tile tx="0" ty="0" sx="100000" sy="100000" flip="none" algn="tl"/>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0000"/>
                </a:schemeClr>
              </a:solidFill>
            </a:endParaRPr>
          </a:p>
        </p:txBody>
      </p:sp>
      <p:sp>
        <p:nvSpPr>
          <p:cNvPr id="4" name="フッター プレースホルダー 3"/>
          <p:cNvSpPr>
            <a:spLocks noGrp="1"/>
          </p:cNvSpPr>
          <p:nvPr>
            <p:ph type="ftr" sz="quarter" idx="11"/>
          </p:nvPr>
        </p:nvSpPr>
        <p:spPr>
          <a:xfrm>
            <a:off x="502289" y="9706882"/>
            <a:ext cx="17283420" cy="547604"/>
          </a:xfrm>
        </p:spPr>
        <p:txBody>
          <a:bodyPr/>
          <a:lstStyle>
            <a:lvl1pPr>
              <a:defRPr>
                <a:solidFill>
                  <a:schemeClr val="bg1">
                    <a:lumMod val="90000"/>
                  </a:schemeClr>
                </a:solidFill>
              </a:defRPr>
            </a:lvl1pPr>
          </a:lstStyle>
          <a:p>
            <a:r>
              <a:rPr lang="en-US" dirty="0" smtClean="0"/>
              <a:t>The Power of PowerPoint – http://thepopp.com</a:t>
            </a:r>
            <a:endParaRPr lang="en-US" dirty="0"/>
          </a:p>
        </p:txBody>
      </p:sp>
      <p:sp>
        <p:nvSpPr>
          <p:cNvPr id="7" name="正方形/長方形 6"/>
          <p:cNvSpPr/>
          <p:nvPr userDrawn="1"/>
        </p:nvSpPr>
        <p:spPr>
          <a:xfrm rot="363050">
            <a:off x="-68535" y="336576"/>
            <a:ext cx="1512299" cy="1511935"/>
          </a:xfrm>
          <a:prstGeom prst="rect">
            <a:avLst/>
          </a:prstGeom>
          <a:blipFill>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正方形/長方形 5"/>
          <p:cNvSpPr/>
          <p:nvPr userDrawn="1"/>
        </p:nvSpPr>
        <p:spPr>
          <a:xfrm>
            <a:off x="-217853" y="202401"/>
            <a:ext cx="1512299" cy="1511935"/>
          </a:xfrm>
          <a:prstGeom prst="rect">
            <a:avLst/>
          </a:prstGeom>
          <a:blipFill>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スライド番号プレースホルダー 4"/>
          <p:cNvSpPr>
            <a:spLocks noGrp="1"/>
          </p:cNvSpPr>
          <p:nvPr>
            <p:ph type="sldNum" sz="quarter" idx="12"/>
          </p:nvPr>
        </p:nvSpPr>
        <p:spPr>
          <a:xfrm>
            <a:off x="483930" y="1166732"/>
            <a:ext cx="810516" cy="547604"/>
          </a:xfrm>
        </p:spPr>
        <p:txBody>
          <a:bodyPr/>
          <a:lstStyle/>
          <a:p>
            <a:fld id="{4DD2DA67-16D1-416E-90B8-EEE34644D6D9}" type="slidenum">
              <a:rPr lang="en-US" smtClean="0"/>
              <a:pPr/>
              <a:t>‹#›</a:t>
            </a:fld>
            <a:endParaRPr lang="en-US" dirty="0"/>
          </a:p>
        </p:txBody>
      </p:sp>
      <p:sp>
        <p:nvSpPr>
          <p:cNvPr id="13" name="正方形/長方形 12"/>
          <p:cNvSpPr/>
          <p:nvPr userDrawn="1"/>
        </p:nvSpPr>
        <p:spPr>
          <a:xfrm rot="363050">
            <a:off x="721635" y="2865044"/>
            <a:ext cx="3923441" cy="4102874"/>
          </a:xfrm>
          <a:prstGeom prst="rect">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n-US" sz="3200" dirty="0"/>
          </a:p>
        </p:txBody>
      </p:sp>
      <p:sp>
        <p:nvSpPr>
          <p:cNvPr id="14" name="正方形/長方形 13"/>
          <p:cNvSpPr/>
          <p:nvPr userDrawn="1"/>
        </p:nvSpPr>
        <p:spPr>
          <a:xfrm>
            <a:off x="651298" y="2478819"/>
            <a:ext cx="3916882" cy="3915938"/>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図プレースホルダー 7"/>
          <p:cNvSpPr>
            <a:spLocks noGrp="1"/>
          </p:cNvSpPr>
          <p:nvPr>
            <p:ph type="pic" sz="quarter" idx="16" hasCustomPrompt="1"/>
          </p:nvPr>
        </p:nvSpPr>
        <p:spPr>
          <a:xfrm>
            <a:off x="776007" y="2622815"/>
            <a:ext cx="3672726" cy="3629288"/>
          </a:xfrm>
          <a:effectLst>
            <a:innerShdw blurRad="114300">
              <a:prstClr val="black"/>
            </a:innerShdw>
          </a:effectLst>
        </p:spPr>
        <p:txBody>
          <a:bodyPr>
            <a:normAutofit/>
          </a:bodyPr>
          <a:lstStyle>
            <a:lvl1pPr>
              <a:defRPr sz="2000" baseline="0"/>
            </a:lvl1pPr>
          </a:lstStyle>
          <a:p>
            <a:r>
              <a:rPr lang="en-US" dirty="0" smtClean="0"/>
              <a:t>Add Image</a:t>
            </a:r>
            <a:endParaRPr lang="en-US" dirty="0"/>
          </a:p>
        </p:txBody>
      </p:sp>
      <p:sp>
        <p:nvSpPr>
          <p:cNvPr id="15" name="テキスト プレースホルダー 8"/>
          <p:cNvSpPr>
            <a:spLocks noGrp="1"/>
          </p:cNvSpPr>
          <p:nvPr>
            <p:ph type="body" sz="quarter" idx="17" hasCustomPrompt="1"/>
          </p:nvPr>
        </p:nvSpPr>
        <p:spPr>
          <a:xfrm rot="360000">
            <a:off x="616161" y="6456551"/>
            <a:ext cx="3937806" cy="478218"/>
          </a:xfrm>
        </p:spPr>
        <p:txBody>
          <a:bodyPr>
            <a:noAutofit/>
          </a:bodyPr>
          <a:lstStyle>
            <a:lvl1pPr algn="r">
              <a:defRPr sz="2400" baseline="0">
                <a:solidFill>
                  <a:schemeClr val="bg1"/>
                </a:solidFill>
                <a:effectLst/>
              </a:defRPr>
            </a:lvl1pPr>
          </a:lstStyle>
          <a:p>
            <a:pPr lvl="0"/>
            <a:r>
              <a:rPr lang="en-US" dirty="0" smtClean="0"/>
              <a:t>Text Here</a:t>
            </a:r>
            <a:endParaRPr lang="en-US" dirty="0"/>
          </a:p>
        </p:txBody>
      </p:sp>
      <p:sp>
        <p:nvSpPr>
          <p:cNvPr id="20" name="テキスト プレースホルダー 8"/>
          <p:cNvSpPr>
            <a:spLocks noGrp="1"/>
          </p:cNvSpPr>
          <p:nvPr>
            <p:ph type="body" sz="quarter" idx="18" hasCustomPrompt="1"/>
          </p:nvPr>
        </p:nvSpPr>
        <p:spPr>
          <a:xfrm>
            <a:off x="673274" y="7200998"/>
            <a:ext cx="3775459" cy="1109572"/>
          </a:xfrm>
        </p:spPr>
        <p:txBody>
          <a:bodyPr>
            <a:normAutofit/>
          </a:bodyPr>
          <a:lstStyle>
            <a:lvl1pPr>
              <a:defRPr sz="2000" baseline="0">
                <a:solidFill>
                  <a:schemeClr val="bg1"/>
                </a:solidFill>
                <a:effectLst>
                  <a:outerShdw blurRad="25400" dist="25400" dir="2700000" algn="tl" rotWithShape="0">
                    <a:prstClr val="black">
                      <a:alpha val="40000"/>
                    </a:prstClr>
                  </a:outerShdw>
                </a:effectLst>
              </a:defRPr>
            </a:lvl1pPr>
          </a:lstStyle>
          <a:p>
            <a:pPr lvl="0"/>
            <a:r>
              <a:rPr lang="en-US" dirty="0" smtClean="0"/>
              <a:t>Text Here</a:t>
            </a:r>
            <a:endParaRPr lang="en-US" dirty="0"/>
          </a:p>
        </p:txBody>
      </p:sp>
      <p:sp>
        <p:nvSpPr>
          <p:cNvPr id="21" name="正方形/長方形 20"/>
          <p:cNvSpPr/>
          <p:nvPr userDrawn="1"/>
        </p:nvSpPr>
        <p:spPr>
          <a:xfrm rot="363050">
            <a:off x="5285276" y="3496442"/>
            <a:ext cx="3923441" cy="4102874"/>
          </a:xfrm>
          <a:prstGeom prst="rect">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n-US" sz="3200" dirty="0"/>
          </a:p>
        </p:txBody>
      </p:sp>
      <p:sp>
        <p:nvSpPr>
          <p:cNvPr id="22" name="正方形/長方形 21"/>
          <p:cNvSpPr/>
          <p:nvPr userDrawn="1"/>
        </p:nvSpPr>
        <p:spPr>
          <a:xfrm>
            <a:off x="5214939" y="3110217"/>
            <a:ext cx="3916882" cy="3915938"/>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図プレースホルダー 7"/>
          <p:cNvSpPr>
            <a:spLocks noGrp="1"/>
          </p:cNvSpPr>
          <p:nvPr>
            <p:ph type="pic" sz="quarter" idx="19" hasCustomPrompt="1"/>
          </p:nvPr>
        </p:nvSpPr>
        <p:spPr>
          <a:xfrm>
            <a:off x="5339648" y="3254213"/>
            <a:ext cx="3672726" cy="3629288"/>
          </a:xfrm>
          <a:effectLst>
            <a:innerShdw blurRad="114300">
              <a:prstClr val="black"/>
            </a:innerShdw>
          </a:effectLst>
        </p:spPr>
        <p:txBody>
          <a:bodyPr>
            <a:normAutofit/>
          </a:bodyPr>
          <a:lstStyle>
            <a:lvl1pPr>
              <a:defRPr sz="2000" baseline="0"/>
            </a:lvl1pPr>
          </a:lstStyle>
          <a:p>
            <a:r>
              <a:rPr lang="en-US" dirty="0" smtClean="0"/>
              <a:t>Add Image</a:t>
            </a:r>
            <a:endParaRPr lang="en-US" dirty="0"/>
          </a:p>
        </p:txBody>
      </p:sp>
      <p:sp>
        <p:nvSpPr>
          <p:cNvPr id="24" name="テキスト プレースホルダー 8"/>
          <p:cNvSpPr>
            <a:spLocks noGrp="1"/>
          </p:cNvSpPr>
          <p:nvPr>
            <p:ph type="body" sz="quarter" idx="20" hasCustomPrompt="1"/>
          </p:nvPr>
        </p:nvSpPr>
        <p:spPr>
          <a:xfrm rot="360000">
            <a:off x="5179802" y="7087948"/>
            <a:ext cx="3937806" cy="478218"/>
          </a:xfrm>
        </p:spPr>
        <p:txBody>
          <a:bodyPr>
            <a:noAutofit/>
          </a:bodyPr>
          <a:lstStyle>
            <a:lvl1pPr algn="r">
              <a:defRPr sz="2400" baseline="0">
                <a:solidFill>
                  <a:schemeClr val="bg1"/>
                </a:solidFill>
                <a:effectLst/>
              </a:defRPr>
            </a:lvl1pPr>
          </a:lstStyle>
          <a:p>
            <a:pPr lvl="0"/>
            <a:r>
              <a:rPr lang="en-US" dirty="0" smtClean="0"/>
              <a:t>Text Here</a:t>
            </a:r>
            <a:endParaRPr lang="en-US" dirty="0"/>
          </a:p>
        </p:txBody>
      </p:sp>
      <p:sp>
        <p:nvSpPr>
          <p:cNvPr id="25" name="テキスト プレースホルダー 8"/>
          <p:cNvSpPr>
            <a:spLocks noGrp="1"/>
          </p:cNvSpPr>
          <p:nvPr>
            <p:ph type="body" sz="quarter" idx="21" hasCustomPrompt="1"/>
          </p:nvPr>
        </p:nvSpPr>
        <p:spPr>
          <a:xfrm>
            <a:off x="5236915" y="7832396"/>
            <a:ext cx="3775459" cy="1109572"/>
          </a:xfrm>
        </p:spPr>
        <p:txBody>
          <a:bodyPr>
            <a:normAutofit/>
          </a:bodyPr>
          <a:lstStyle>
            <a:lvl1pPr>
              <a:defRPr sz="2000" baseline="0">
                <a:solidFill>
                  <a:schemeClr val="bg1"/>
                </a:solidFill>
                <a:effectLst>
                  <a:outerShdw blurRad="25400" dist="25400" dir="2700000" algn="tl" rotWithShape="0">
                    <a:prstClr val="black">
                      <a:alpha val="40000"/>
                    </a:prstClr>
                  </a:outerShdw>
                </a:effectLst>
              </a:defRPr>
            </a:lvl1pPr>
          </a:lstStyle>
          <a:p>
            <a:pPr lvl="0"/>
            <a:r>
              <a:rPr lang="en-US" dirty="0" smtClean="0"/>
              <a:t>Text Here</a:t>
            </a:r>
            <a:endParaRPr lang="en-US" dirty="0"/>
          </a:p>
        </p:txBody>
      </p:sp>
      <p:sp>
        <p:nvSpPr>
          <p:cNvPr id="26" name="正方形/長方形 25"/>
          <p:cNvSpPr/>
          <p:nvPr userDrawn="1"/>
        </p:nvSpPr>
        <p:spPr>
          <a:xfrm rot="363050">
            <a:off x="9630196" y="2280005"/>
            <a:ext cx="3923441" cy="4102874"/>
          </a:xfrm>
          <a:prstGeom prst="rect">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n-US" sz="3200" dirty="0"/>
          </a:p>
        </p:txBody>
      </p:sp>
      <p:sp>
        <p:nvSpPr>
          <p:cNvPr id="27" name="正方形/長方形 26"/>
          <p:cNvSpPr/>
          <p:nvPr userDrawn="1"/>
        </p:nvSpPr>
        <p:spPr>
          <a:xfrm>
            <a:off x="9559860" y="1893780"/>
            <a:ext cx="3916882" cy="3915938"/>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図プレースホルダー 7"/>
          <p:cNvSpPr>
            <a:spLocks noGrp="1"/>
          </p:cNvSpPr>
          <p:nvPr>
            <p:ph type="pic" sz="quarter" idx="22" hasCustomPrompt="1"/>
          </p:nvPr>
        </p:nvSpPr>
        <p:spPr>
          <a:xfrm>
            <a:off x="9684568" y="2037776"/>
            <a:ext cx="3672726" cy="3629288"/>
          </a:xfrm>
          <a:effectLst>
            <a:innerShdw blurRad="114300">
              <a:prstClr val="black"/>
            </a:innerShdw>
          </a:effectLst>
        </p:spPr>
        <p:txBody>
          <a:bodyPr>
            <a:normAutofit/>
          </a:bodyPr>
          <a:lstStyle>
            <a:lvl1pPr>
              <a:defRPr sz="2000" baseline="0"/>
            </a:lvl1pPr>
          </a:lstStyle>
          <a:p>
            <a:r>
              <a:rPr lang="en-US" dirty="0" smtClean="0"/>
              <a:t>Add Image</a:t>
            </a:r>
            <a:endParaRPr lang="en-US" dirty="0"/>
          </a:p>
        </p:txBody>
      </p:sp>
      <p:sp>
        <p:nvSpPr>
          <p:cNvPr id="29" name="テキスト プレースホルダー 8"/>
          <p:cNvSpPr>
            <a:spLocks noGrp="1"/>
          </p:cNvSpPr>
          <p:nvPr>
            <p:ph type="body" sz="quarter" idx="23" hasCustomPrompt="1"/>
          </p:nvPr>
        </p:nvSpPr>
        <p:spPr>
          <a:xfrm rot="360000">
            <a:off x="9524722" y="5871511"/>
            <a:ext cx="3937806" cy="478218"/>
          </a:xfrm>
        </p:spPr>
        <p:txBody>
          <a:bodyPr>
            <a:noAutofit/>
          </a:bodyPr>
          <a:lstStyle>
            <a:lvl1pPr algn="r">
              <a:defRPr sz="2400" baseline="0">
                <a:solidFill>
                  <a:schemeClr val="bg1"/>
                </a:solidFill>
                <a:effectLst/>
              </a:defRPr>
            </a:lvl1pPr>
          </a:lstStyle>
          <a:p>
            <a:pPr lvl="0"/>
            <a:r>
              <a:rPr lang="en-US" dirty="0" smtClean="0"/>
              <a:t>Text Here</a:t>
            </a:r>
            <a:endParaRPr lang="en-US" dirty="0"/>
          </a:p>
        </p:txBody>
      </p:sp>
      <p:sp>
        <p:nvSpPr>
          <p:cNvPr id="30" name="テキスト プレースホルダー 8"/>
          <p:cNvSpPr>
            <a:spLocks noGrp="1"/>
          </p:cNvSpPr>
          <p:nvPr>
            <p:ph type="body" sz="quarter" idx="24" hasCustomPrompt="1"/>
          </p:nvPr>
        </p:nvSpPr>
        <p:spPr>
          <a:xfrm>
            <a:off x="9581835" y="6615959"/>
            <a:ext cx="3775459" cy="1109572"/>
          </a:xfrm>
        </p:spPr>
        <p:txBody>
          <a:bodyPr>
            <a:normAutofit/>
          </a:bodyPr>
          <a:lstStyle>
            <a:lvl1pPr>
              <a:defRPr sz="2000" baseline="0">
                <a:solidFill>
                  <a:schemeClr val="bg1"/>
                </a:solidFill>
                <a:effectLst>
                  <a:outerShdw blurRad="25400" dist="25400" dir="2700000" algn="tl" rotWithShape="0">
                    <a:prstClr val="black">
                      <a:alpha val="40000"/>
                    </a:prstClr>
                  </a:outerShdw>
                </a:effectLst>
              </a:defRPr>
            </a:lvl1pPr>
          </a:lstStyle>
          <a:p>
            <a:pPr lvl="0"/>
            <a:r>
              <a:rPr lang="en-US" dirty="0" smtClean="0"/>
              <a:t>Text Here</a:t>
            </a:r>
            <a:endParaRPr lang="en-US" dirty="0"/>
          </a:p>
        </p:txBody>
      </p:sp>
      <p:sp>
        <p:nvSpPr>
          <p:cNvPr id="31" name="正方形/長方形 30"/>
          <p:cNvSpPr/>
          <p:nvPr userDrawn="1"/>
        </p:nvSpPr>
        <p:spPr>
          <a:xfrm rot="363050">
            <a:off x="13944959" y="4176822"/>
            <a:ext cx="3923441" cy="4102874"/>
          </a:xfrm>
          <a:prstGeom prst="rect">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n-US" sz="3200" dirty="0"/>
          </a:p>
        </p:txBody>
      </p:sp>
      <p:sp>
        <p:nvSpPr>
          <p:cNvPr id="32" name="正方形/長方形 31"/>
          <p:cNvSpPr/>
          <p:nvPr userDrawn="1"/>
        </p:nvSpPr>
        <p:spPr>
          <a:xfrm>
            <a:off x="13874622" y="3790597"/>
            <a:ext cx="3916882" cy="3915938"/>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図プレースホルダー 7"/>
          <p:cNvSpPr>
            <a:spLocks noGrp="1"/>
          </p:cNvSpPr>
          <p:nvPr>
            <p:ph type="pic" sz="quarter" idx="25" hasCustomPrompt="1"/>
          </p:nvPr>
        </p:nvSpPr>
        <p:spPr>
          <a:xfrm>
            <a:off x="13999330" y="3934593"/>
            <a:ext cx="3672726" cy="3629288"/>
          </a:xfrm>
          <a:effectLst>
            <a:innerShdw blurRad="114300">
              <a:prstClr val="black"/>
            </a:innerShdw>
          </a:effectLst>
        </p:spPr>
        <p:txBody>
          <a:bodyPr>
            <a:normAutofit/>
          </a:bodyPr>
          <a:lstStyle>
            <a:lvl1pPr>
              <a:defRPr sz="2000" baseline="0"/>
            </a:lvl1pPr>
          </a:lstStyle>
          <a:p>
            <a:r>
              <a:rPr lang="en-US" dirty="0" smtClean="0"/>
              <a:t>Add Image</a:t>
            </a:r>
            <a:endParaRPr lang="en-US" dirty="0"/>
          </a:p>
        </p:txBody>
      </p:sp>
      <p:sp>
        <p:nvSpPr>
          <p:cNvPr id="34" name="テキスト プレースホルダー 8"/>
          <p:cNvSpPr>
            <a:spLocks noGrp="1"/>
          </p:cNvSpPr>
          <p:nvPr>
            <p:ph type="body" sz="quarter" idx="26" hasCustomPrompt="1"/>
          </p:nvPr>
        </p:nvSpPr>
        <p:spPr>
          <a:xfrm rot="360000">
            <a:off x="13839485" y="7768328"/>
            <a:ext cx="3937806" cy="478218"/>
          </a:xfrm>
        </p:spPr>
        <p:txBody>
          <a:bodyPr>
            <a:noAutofit/>
          </a:bodyPr>
          <a:lstStyle>
            <a:lvl1pPr algn="r">
              <a:defRPr sz="2400" baseline="0">
                <a:solidFill>
                  <a:schemeClr val="bg1"/>
                </a:solidFill>
                <a:effectLst/>
              </a:defRPr>
            </a:lvl1pPr>
          </a:lstStyle>
          <a:p>
            <a:pPr lvl="0"/>
            <a:r>
              <a:rPr lang="en-US" dirty="0" smtClean="0"/>
              <a:t>Text Here</a:t>
            </a:r>
            <a:endParaRPr lang="en-US" dirty="0"/>
          </a:p>
        </p:txBody>
      </p:sp>
      <p:sp>
        <p:nvSpPr>
          <p:cNvPr id="35" name="テキスト プレースホルダー 8"/>
          <p:cNvSpPr>
            <a:spLocks noGrp="1"/>
          </p:cNvSpPr>
          <p:nvPr>
            <p:ph type="body" sz="quarter" idx="27" hasCustomPrompt="1"/>
          </p:nvPr>
        </p:nvSpPr>
        <p:spPr>
          <a:xfrm>
            <a:off x="13896597" y="8512776"/>
            <a:ext cx="3775459" cy="1109572"/>
          </a:xfrm>
        </p:spPr>
        <p:txBody>
          <a:bodyPr>
            <a:normAutofit/>
          </a:bodyPr>
          <a:lstStyle>
            <a:lvl1pPr>
              <a:defRPr sz="2000" baseline="0">
                <a:solidFill>
                  <a:schemeClr val="bg1"/>
                </a:solidFill>
                <a:effectLst>
                  <a:outerShdw blurRad="25400" dist="25400" dir="2700000" algn="tl" rotWithShape="0">
                    <a:prstClr val="black">
                      <a:alpha val="40000"/>
                    </a:prstClr>
                  </a:outerShdw>
                </a:effectLst>
              </a:defRPr>
            </a:lvl1pPr>
          </a:lstStyle>
          <a:p>
            <a:pPr lvl="0"/>
            <a:r>
              <a:rPr lang="en-US" dirty="0" smtClean="0"/>
              <a:t>Text Here</a:t>
            </a:r>
            <a:endParaRPr lang="en-US" dirty="0"/>
          </a:p>
        </p:txBody>
      </p:sp>
    </p:spTree>
    <p:extLst>
      <p:ext uri="{BB962C8B-B14F-4D97-AF65-F5344CB8AC3E}">
        <p14:creationId xmlns="" xmlns:p14="http://schemas.microsoft.com/office/powerpoint/2010/main" val="261366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0-#ppt_w/2"/>
                                          </p:val>
                                        </p:tav>
                                        <p:tav tm="100000">
                                          <p:val>
                                            <p:strVal val="#ppt_x"/>
                                          </p:val>
                                        </p:tav>
                                      </p:tavLst>
                                    </p:anim>
                                    <p:anim calcmode="lin" valueType="num">
                                      <p:cBhvr additive="base">
                                        <p:cTn id="12" dur="2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50" fill="hold"/>
                                        <p:tgtEl>
                                          <p:spTgt spid="7"/>
                                        </p:tgtEl>
                                        <p:attrNameLst>
                                          <p:attrName>ppt_x</p:attrName>
                                        </p:attrNameLst>
                                      </p:cBhvr>
                                      <p:tavLst>
                                        <p:tav tm="0">
                                          <p:val>
                                            <p:strVal val="#ppt_x"/>
                                          </p:val>
                                        </p:tav>
                                        <p:tav tm="100000">
                                          <p:val>
                                            <p:strVal val="#ppt_x"/>
                                          </p:val>
                                        </p:tav>
                                      </p:tavLst>
                                    </p:anim>
                                    <p:anim calcmode="lin" valueType="num">
                                      <p:cBhvr additive="base">
                                        <p:cTn id="16" dur="25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wipe(left)">
                                      <p:cBhvr>
                                        <p:cTn id="41" dur="500"/>
                                        <p:tgtEl>
                                          <p:spTgt spid="15">
                                            <p:txEl>
                                              <p:pRg st="0" end="0"/>
                                            </p:txEl>
                                          </p:spTgt>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wipe(left)">
                                      <p:cBhvr>
                                        <p:cTn id="45" dur="500"/>
                                        <p:tgtEl>
                                          <p:spTgt spid="20">
                                            <p:txEl>
                                              <p:pRg st="0" end="0"/>
                                            </p:txEl>
                                          </p:spTgt>
                                        </p:tgtEl>
                                      </p:cBhvr>
                                    </p:animEffect>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0-#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0-#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25">
                                            <p:txEl>
                                              <p:pRg st="0" end="0"/>
                                            </p:txEl>
                                          </p:spTgt>
                                        </p:tgtEl>
                                        <p:attrNameLst>
                                          <p:attrName>style.visibility</p:attrName>
                                        </p:attrNameLst>
                                      </p:cBhvr>
                                      <p:to>
                                        <p:strVal val="visible"/>
                                      </p:to>
                                    </p:set>
                                    <p:animEffect transition="in" filter="wipe(left)">
                                      <p:cBhvr>
                                        <p:cTn id="66" dur="500"/>
                                        <p:tgtEl>
                                          <p:spTgt spid="25">
                                            <p:txEl>
                                              <p:pRg st="0" end="0"/>
                                            </p:txEl>
                                          </p:spTgt>
                                        </p:tgtEl>
                                      </p:cBhvr>
                                    </p:animEffect>
                                  </p:childTnLst>
                                </p:cTn>
                              </p:par>
                            </p:childTnLst>
                          </p:cTn>
                        </p:par>
                        <p:par>
                          <p:cTn id="67" fill="hold">
                            <p:stCondLst>
                              <p:cond delay="3500"/>
                            </p:stCondLst>
                            <p:childTnLst>
                              <p:par>
                                <p:cTn id="68" presetID="2" presetClass="entr" presetSubtype="4"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fill="hold"/>
                                        <p:tgtEl>
                                          <p:spTgt spid="26"/>
                                        </p:tgtEl>
                                        <p:attrNameLst>
                                          <p:attrName>ppt_x</p:attrName>
                                        </p:attrNameLst>
                                      </p:cBhvr>
                                      <p:tavLst>
                                        <p:tav tm="0">
                                          <p:val>
                                            <p:strVal val="#ppt_x"/>
                                          </p:val>
                                        </p:tav>
                                        <p:tav tm="100000">
                                          <p:val>
                                            <p:strVal val="#ppt_x"/>
                                          </p:val>
                                        </p:tav>
                                      </p:tavLst>
                                    </p:anim>
                                    <p:anim calcmode="lin" valueType="num">
                                      <p:cBhvr additive="base">
                                        <p:cTn id="71" dur="500" fill="hold"/>
                                        <p:tgtEl>
                                          <p:spTgt spid="26"/>
                                        </p:tgtEl>
                                        <p:attrNameLst>
                                          <p:attrName>ppt_y</p:attrName>
                                        </p:attrNameLst>
                                      </p:cBhvr>
                                      <p:tavLst>
                                        <p:tav tm="0">
                                          <p:val>
                                            <p:strVal val="1+#ppt_h/2"/>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fill="hold"/>
                                        <p:tgtEl>
                                          <p:spTgt spid="28"/>
                                        </p:tgtEl>
                                        <p:attrNameLst>
                                          <p:attrName>ppt_x</p:attrName>
                                        </p:attrNameLst>
                                      </p:cBhvr>
                                      <p:tavLst>
                                        <p:tav tm="0">
                                          <p:val>
                                            <p:strVal val="0-#ppt_w/2"/>
                                          </p:val>
                                        </p:tav>
                                        <p:tav tm="100000">
                                          <p:val>
                                            <p:strVal val="#ppt_x"/>
                                          </p:val>
                                        </p:tav>
                                      </p:tavLst>
                                    </p:anim>
                                    <p:anim calcmode="lin" valueType="num">
                                      <p:cBhvr additive="base">
                                        <p:cTn id="75" dur="500" fill="hold"/>
                                        <p:tgtEl>
                                          <p:spTgt spid="2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0-#ppt_w/2"/>
                                          </p:val>
                                        </p:tav>
                                        <p:tav tm="100000">
                                          <p:val>
                                            <p:strVal val="#ppt_x"/>
                                          </p:val>
                                        </p:tav>
                                      </p:tavLst>
                                    </p:anim>
                                    <p:anim calcmode="lin" valueType="num">
                                      <p:cBhvr additive="base">
                                        <p:cTn id="79" dur="500" fill="hold"/>
                                        <p:tgtEl>
                                          <p:spTgt spid="27"/>
                                        </p:tgtEl>
                                        <p:attrNameLst>
                                          <p:attrName>ppt_y</p:attrName>
                                        </p:attrNameLst>
                                      </p:cBhvr>
                                      <p:tavLst>
                                        <p:tav tm="0">
                                          <p:val>
                                            <p:strVal val="#ppt_y"/>
                                          </p:val>
                                        </p:tav>
                                        <p:tav tm="100000">
                                          <p:val>
                                            <p:strVal val="#ppt_y"/>
                                          </p:val>
                                        </p:tav>
                                      </p:tavLst>
                                    </p:anim>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9">
                                            <p:txEl>
                                              <p:pRg st="0" end="0"/>
                                            </p:txEl>
                                          </p:spTgt>
                                        </p:tgtEl>
                                        <p:attrNameLst>
                                          <p:attrName>style.visibility</p:attrName>
                                        </p:attrNameLst>
                                      </p:cBhvr>
                                      <p:to>
                                        <p:strVal val="visible"/>
                                      </p:to>
                                    </p:set>
                                    <p:animEffect transition="in" filter="wipe(left)">
                                      <p:cBhvr>
                                        <p:cTn id="83" dur="500"/>
                                        <p:tgtEl>
                                          <p:spTgt spid="29">
                                            <p:txEl>
                                              <p:pRg st="0" end="0"/>
                                            </p:txEl>
                                          </p:spTgt>
                                        </p:tgtEl>
                                      </p:cBhvr>
                                    </p:animEffect>
                                  </p:childTnLst>
                                </p:cTn>
                              </p:par>
                            </p:childTnLst>
                          </p:cTn>
                        </p:par>
                        <p:par>
                          <p:cTn id="84" fill="hold">
                            <p:stCondLst>
                              <p:cond delay="4500"/>
                            </p:stCondLst>
                            <p:childTnLst>
                              <p:par>
                                <p:cTn id="85" presetID="22" presetClass="entr" presetSubtype="8" fill="hold" grpId="0" nodeType="afterEffect">
                                  <p:stCondLst>
                                    <p:cond delay="0"/>
                                  </p:stCondLst>
                                  <p:childTnLst>
                                    <p:set>
                                      <p:cBhvr>
                                        <p:cTn id="86" dur="1" fill="hold">
                                          <p:stCondLst>
                                            <p:cond delay="0"/>
                                          </p:stCondLst>
                                        </p:cTn>
                                        <p:tgtEl>
                                          <p:spTgt spid="30">
                                            <p:txEl>
                                              <p:pRg st="0" end="0"/>
                                            </p:txEl>
                                          </p:spTgt>
                                        </p:tgtEl>
                                        <p:attrNameLst>
                                          <p:attrName>style.visibility</p:attrName>
                                        </p:attrNameLst>
                                      </p:cBhvr>
                                      <p:to>
                                        <p:strVal val="visible"/>
                                      </p:to>
                                    </p:set>
                                    <p:animEffect transition="in" filter="wipe(left)">
                                      <p:cBhvr>
                                        <p:cTn id="87" dur="500"/>
                                        <p:tgtEl>
                                          <p:spTgt spid="30">
                                            <p:txEl>
                                              <p:pRg st="0" end="0"/>
                                            </p:txEl>
                                          </p:spTgt>
                                        </p:tgtEl>
                                      </p:cBhvr>
                                    </p:animEffect>
                                  </p:childTnLst>
                                </p:cTn>
                              </p:par>
                            </p:childTnLst>
                          </p:cTn>
                        </p:par>
                        <p:par>
                          <p:cTn id="88" fill="hold">
                            <p:stCondLst>
                              <p:cond delay="5000"/>
                            </p:stCondLst>
                            <p:childTnLst>
                              <p:par>
                                <p:cTn id="89" presetID="2" presetClass="entr" presetSubtype="4"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500" fill="hold"/>
                                        <p:tgtEl>
                                          <p:spTgt spid="33"/>
                                        </p:tgtEl>
                                        <p:attrNameLst>
                                          <p:attrName>ppt_x</p:attrName>
                                        </p:attrNameLst>
                                      </p:cBhvr>
                                      <p:tavLst>
                                        <p:tav tm="0">
                                          <p:val>
                                            <p:strVal val="0-#ppt_w/2"/>
                                          </p:val>
                                        </p:tav>
                                        <p:tav tm="100000">
                                          <p:val>
                                            <p:strVal val="#ppt_x"/>
                                          </p:val>
                                        </p:tav>
                                      </p:tavLst>
                                    </p:anim>
                                    <p:anim calcmode="lin" valueType="num">
                                      <p:cBhvr additive="base">
                                        <p:cTn id="96" dur="500" fill="hold"/>
                                        <p:tgtEl>
                                          <p:spTgt spid="33"/>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500" fill="hold"/>
                                        <p:tgtEl>
                                          <p:spTgt spid="32"/>
                                        </p:tgtEl>
                                        <p:attrNameLst>
                                          <p:attrName>ppt_x</p:attrName>
                                        </p:attrNameLst>
                                      </p:cBhvr>
                                      <p:tavLst>
                                        <p:tav tm="0">
                                          <p:val>
                                            <p:strVal val="0-#ppt_w/2"/>
                                          </p:val>
                                        </p:tav>
                                        <p:tav tm="100000">
                                          <p:val>
                                            <p:strVal val="#ppt_x"/>
                                          </p:val>
                                        </p:tav>
                                      </p:tavLst>
                                    </p:anim>
                                    <p:anim calcmode="lin" valueType="num">
                                      <p:cBhvr additive="base">
                                        <p:cTn id="100" dur="500" fill="hold"/>
                                        <p:tgtEl>
                                          <p:spTgt spid="32"/>
                                        </p:tgtEl>
                                        <p:attrNameLst>
                                          <p:attrName>ppt_y</p:attrName>
                                        </p:attrNameLst>
                                      </p:cBhvr>
                                      <p:tavLst>
                                        <p:tav tm="0">
                                          <p:val>
                                            <p:strVal val="#ppt_y"/>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34">
                                            <p:txEl>
                                              <p:pRg st="0" end="0"/>
                                            </p:txEl>
                                          </p:spTgt>
                                        </p:tgtEl>
                                        <p:attrNameLst>
                                          <p:attrName>style.visibility</p:attrName>
                                        </p:attrNameLst>
                                      </p:cBhvr>
                                      <p:to>
                                        <p:strVal val="visible"/>
                                      </p:to>
                                    </p:set>
                                    <p:animEffect transition="in" filter="wipe(left)">
                                      <p:cBhvr>
                                        <p:cTn id="104" dur="500"/>
                                        <p:tgtEl>
                                          <p:spTgt spid="34">
                                            <p:txEl>
                                              <p:pRg st="0" end="0"/>
                                            </p:txEl>
                                          </p:spTgt>
                                        </p:tgtEl>
                                      </p:cBhvr>
                                    </p:animEffect>
                                  </p:childTnLst>
                                </p:cTn>
                              </p:par>
                            </p:childTnLst>
                          </p:cTn>
                        </p:par>
                        <p:par>
                          <p:cTn id="105" fill="hold">
                            <p:stCondLst>
                              <p:cond delay="6000"/>
                            </p:stCondLst>
                            <p:childTnLst>
                              <p:par>
                                <p:cTn id="106" presetID="22" presetClass="entr" presetSubtype="8" fill="hold" grpId="0" nodeType="afterEffect">
                                  <p:stCondLst>
                                    <p:cond delay="0"/>
                                  </p:stCondLst>
                                  <p:childTnLst>
                                    <p:set>
                                      <p:cBhvr>
                                        <p:cTn id="107" dur="1" fill="hold">
                                          <p:stCondLst>
                                            <p:cond delay="0"/>
                                          </p:stCondLst>
                                        </p:cTn>
                                        <p:tgtEl>
                                          <p:spTgt spid="35">
                                            <p:txEl>
                                              <p:pRg st="0" end="0"/>
                                            </p:txEl>
                                          </p:spTgt>
                                        </p:tgtEl>
                                        <p:attrNameLst>
                                          <p:attrName>style.visibility</p:attrName>
                                        </p:attrNameLst>
                                      </p:cBhvr>
                                      <p:to>
                                        <p:strVal val="visible"/>
                                      </p:to>
                                    </p:set>
                                    <p:animEffect transition="in" filter="wipe(left)">
                                      <p:cBhvr>
                                        <p:cTn id="108"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 grpId="0"/>
      <p:bldP spid="7" grpId="0" animBg="1"/>
      <p:bldP spid="6" grpId="0" animBg="1"/>
      <p:bldP spid="5" grpId="0"/>
      <p:bldP spid="13" grpId="0" animBg="1"/>
      <p:bldP spid="14" grpId="0" animBg="1"/>
      <p:bldP spid="8"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animBg="1"/>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animBg="1"/>
      <p:bldP spid="28" grpId="0"/>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animBg="1"/>
      <p:bldP spid="32" grpId="0" animBg="1"/>
      <p:bldP spid="33" grpId="0"/>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grpSp>
        <p:nvGrpSpPr>
          <p:cNvPr id="8" name="グループ化 7"/>
          <p:cNvGrpSpPr/>
          <p:nvPr userDrawn="1"/>
        </p:nvGrpSpPr>
        <p:grpSpPr>
          <a:xfrm>
            <a:off x="5823561" y="4418122"/>
            <a:ext cx="1940630" cy="72008"/>
            <a:chOff x="6119664" y="3270498"/>
            <a:chExt cx="1940630" cy="72008"/>
          </a:xfrm>
        </p:grpSpPr>
        <p:sp>
          <p:nvSpPr>
            <p:cNvPr id="10" name="正方形/長方形 9"/>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lvl1pPr algn="ctr">
              <a:defRPr/>
            </a:lvl1p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7110868" y="9600055"/>
            <a:ext cx="1176775" cy="489036"/>
          </a:xfrm>
          <a:prstGeom prst="rect">
            <a:avLst/>
          </a:prstGeom>
        </p:spPr>
        <p:txBody>
          <a:bodyPr/>
          <a:lstStyle/>
          <a:p>
            <a:fld id="{03EB59E2-90B9-4CD3-AC74-D672227E13C3}" type="slidenum">
              <a:rPr lang="en-US" smtClean="0"/>
              <a:pPr/>
              <a:t>‹#›</a:t>
            </a:fld>
            <a:endParaRPr lang="en-US" dirty="0"/>
          </a:p>
        </p:txBody>
      </p:sp>
      <p:sp>
        <p:nvSpPr>
          <p:cNvPr id="13" name="テキスト プレースホルダー 12"/>
          <p:cNvSpPr>
            <a:spLocks noGrp="1"/>
          </p:cNvSpPr>
          <p:nvPr>
            <p:ph type="body" sz="quarter" idx="12" hasCustomPrompt="1"/>
          </p:nvPr>
        </p:nvSpPr>
        <p:spPr>
          <a:xfrm>
            <a:off x="5712608" y="4698914"/>
            <a:ext cx="8545863"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13" hasCustomPrompt="1"/>
          </p:nvPr>
        </p:nvSpPr>
        <p:spPr>
          <a:xfrm>
            <a:off x="5712608" y="3578967"/>
            <a:ext cx="8545863"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 name="円/楕円 4"/>
          <p:cNvSpPr/>
          <p:nvPr userDrawn="1"/>
        </p:nvSpPr>
        <p:spPr>
          <a:xfrm>
            <a:off x="4156530" y="2953658"/>
            <a:ext cx="1391649" cy="1117600"/>
          </a:xfrm>
          <a:custGeom>
            <a:avLst/>
            <a:gdLst/>
            <a:ahLst/>
            <a:cxnLst/>
            <a:rect l="l" t="t" r="r" b="b"/>
            <a:pathLst>
              <a:path w="1391649" h="1117600">
                <a:moveTo>
                  <a:pt x="641350" y="0"/>
                </a:moveTo>
                <a:cubicBezTo>
                  <a:pt x="995558" y="0"/>
                  <a:pt x="1282700" y="250183"/>
                  <a:pt x="1282700" y="558800"/>
                </a:cubicBezTo>
                <a:cubicBezTo>
                  <a:pt x="1282700" y="678010"/>
                  <a:pt x="1239857" y="788500"/>
                  <a:pt x="1166143" y="878649"/>
                </a:cubicBezTo>
                <a:cubicBezTo>
                  <a:pt x="1228612" y="951179"/>
                  <a:pt x="1306525" y="1002662"/>
                  <a:pt x="1391649" y="1064962"/>
                </a:cubicBezTo>
                <a:lnTo>
                  <a:pt x="1016117" y="1010533"/>
                </a:lnTo>
                <a:cubicBezTo>
                  <a:pt x="911360" y="1078369"/>
                  <a:pt x="781613" y="1117600"/>
                  <a:pt x="641350" y="1117600"/>
                </a:cubicBezTo>
                <a:cubicBezTo>
                  <a:pt x="287142" y="1117600"/>
                  <a:pt x="0" y="867417"/>
                  <a:pt x="0" y="558800"/>
                </a:cubicBezTo>
                <a:cubicBezTo>
                  <a:pt x="0" y="250183"/>
                  <a:pt x="287142" y="0"/>
                  <a:pt x="641350" y="0"/>
                </a:cubicBezTo>
                <a:close/>
              </a:path>
            </a:pathLst>
          </a:cu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9551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iterate type="wd">
                                    <p:tmPct val="10000"/>
                                  </p:iterate>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75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4" decel="1000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4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5"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10" name="正方形/長方形 9"/>
          <p:cNvSpPr/>
          <p:nvPr userDrawn="1"/>
        </p:nvSpPr>
        <p:spPr>
          <a:xfrm>
            <a:off x="7396828" y="496966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751137" y="496966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8043695" y="496966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userDrawn="1">
            <p:ph type="ftr" sz="quarter" idx="10"/>
          </p:nvPr>
        </p:nvSpPr>
        <p:spPr>
          <a:xfrm>
            <a:off x="6057900" y="9582811"/>
            <a:ext cx="6172200" cy="547603"/>
          </a:xfrm>
          <a:prstGeom prst="rect">
            <a:avLst/>
          </a:prstGeom>
        </p:spPr>
        <p:txBody>
          <a:bodyPr/>
          <a:lstStyle>
            <a:lvl1pPr algn="ctr">
              <a:defRPr/>
            </a:lvl1pPr>
          </a:lstStyle>
          <a:p>
            <a:r>
              <a:rPr lang="en-US"/>
              <a:t>The Power of PowerPoint | thepopp.com</a:t>
            </a:r>
            <a:endParaRPr lang="en-US" dirty="0"/>
          </a:p>
        </p:txBody>
      </p:sp>
      <p:sp>
        <p:nvSpPr>
          <p:cNvPr id="4" name="スライド番号プレースホルダー 3"/>
          <p:cNvSpPr>
            <a:spLocks noGrp="1"/>
          </p:cNvSpPr>
          <p:nvPr userDrawn="1">
            <p:ph type="sldNum" sz="quarter" idx="11"/>
          </p:nvPr>
        </p:nvSpPr>
        <p:spPr>
          <a:xfrm>
            <a:off x="17110868" y="9600055"/>
            <a:ext cx="1176775" cy="489036"/>
          </a:xfrm>
          <a:prstGeom prst="rect">
            <a:avLst/>
          </a:prstGeom>
        </p:spPr>
        <p:txBody>
          <a:bodyPr/>
          <a:lstStyle/>
          <a:p>
            <a:fld id="{03EB59E2-90B9-4CD3-AC74-D672227E13C3}" type="slidenum">
              <a:rPr lang="en-US" smtClean="0"/>
              <a:pPr/>
              <a:t>‹#›</a:t>
            </a:fld>
            <a:endParaRPr lang="en-US" dirty="0"/>
          </a:p>
        </p:txBody>
      </p:sp>
      <p:sp>
        <p:nvSpPr>
          <p:cNvPr id="13" name="テキスト プレースホルダー 12"/>
          <p:cNvSpPr>
            <a:spLocks noGrp="1"/>
          </p:cNvSpPr>
          <p:nvPr userDrawn="1">
            <p:ph type="body" sz="quarter" idx="12" hasCustomPrompt="1"/>
          </p:nvPr>
        </p:nvSpPr>
        <p:spPr>
          <a:xfrm>
            <a:off x="6669212" y="5250457"/>
            <a:ext cx="8545863"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userDrawn="1">
            <p:ph type="body" sz="quarter" idx="13" hasCustomPrompt="1"/>
          </p:nvPr>
        </p:nvSpPr>
        <p:spPr>
          <a:xfrm>
            <a:off x="2233749" y="2732842"/>
            <a:ext cx="6574129" cy="2144700"/>
          </a:xfrm>
        </p:spPr>
        <p:txBody>
          <a:bodyPr anchor="b">
            <a:noAutofit/>
          </a:bodyPr>
          <a:lstStyle>
            <a:lvl1pPr algn="r">
              <a:lnSpc>
                <a:spcPct val="100000"/>
              </a:lnSpc>
              <a:spcBef>
                <a:spcPts val="0"/>
              </a:spcBef>
              <a:defRPr sz="72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Tree>
    <p:extLst>
      <p:ext uri="{BB962C8B-B14F-4D97-AF65-F5344CB8AC3E}">
        <p14:creationId xmlns:p14="http://schemas.microsoft.com/office/powerpoint/2010/main" xmlns="" val="28381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iterate type="wd">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900"/>
                            </p:stCondLst>
                            <p:childTnLst>
                              <p:par>
                                <p:cTn id="10" presetID="2" presetClass="entr" presetSubtype="4"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1600"/>
                            </p:stCondLst>
                            <p:childTnLst>
                              <p:par>
                                <p:cTn id="23" presetID="22" presetClass="entr" presetSubtype="8" fill="hold" grpId="0" nodeType="after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3" grpId="0">
        <p:tmplLst>
          <p:tmpl>
            <p:tnLst>
              <p:par>
                <p:cTn presetID="22" presetClass="entr" presetSubtype="8"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正方形/長方形 4"/>
          <p:cNvSpPr/>
          <p:nvPr userDrawn="1"/>
        </p:nvSpPr>
        <p:spPr>
          <a:xfrm>
            <a:off x="0" y="0"/>
            <a:ext cx="18287643" cy="354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6"/>
          <p:cNvSpPr>
            <a:spLocks noGrp="1"/>
          </p:cNvSpPr>
          <p:nvPr>
            <p:ph type="pic" sz="quarter" idx="12" hasCustomPrompt="1"/>
          </p:nvPr>
        </p:nvSpPr>
        <p:spPr>
          <a:xfrm>
            <a:off x="2696029" y="1767115"/>
            <a:ext cx="3548742" cy="3548742"/>
          </a:xfrm>
          <a:solidFill>
            <a:schemeClr val="bg1"/>
          </a:solidFill>
          <a:ln w="57150">
            <a:solidFill>
              <a:schemeClr val="bg1"/>
            </a:solidFill>
          </a:ln>
          <a:effectLst>
            <a:outerShdw sx="102000" sy="102000" algn="ctr" rotWithShape="0">
              <a:prstClr val="black">
                <a:alpha val="15000"/>
              </a:prstClr>
            </a:outerShdw>
          </a:effectLst>
        </p:spPr>
        <p:txBody>
          <a:bodyPr>
            <a:normAutofit/>
          </a:bodyPr>
          <a:lstStyle>
            <a:lvl1pPr>
              <a:defRPr sz="2000" baseline="0"/>
            </a:lvl1pPr>
          </a:lstStyle>
          <a:p>
            <a:r>
              <a:rPr kumimoji="1" lang="en-US" altLang="ja-JP" dirty="0"/>
              <a:t>Insert an image</a:t>
            </a:r>
            <a:endParaRPr kumimoji="1" lang="ja-JP" altLang="en-US" dirty="0"/>
          </a:p>
        </p:txBody>
      </p:sp>
      <p:sp>
        <p:nvSpPr>
          <p:cNvPr id="8" name="テキスト プレースホルダー 12"/>
          <p:cNvSpPr>
            <a:spLocks noGrp="1"/>
          </p:cNvSpPr>
          <p:nvPr>
            <p:ph type="body" sz="quarter" idx="13" hasCustomPrompt="1"/>
          </p:nvPr>
        </p:nvSpPr>
        <p:spPr>
          <a:xfrm>
            <a:off x="6491101" y="2162629"/>
            <a:ext cx="9211879" cy="121919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9" name="テキスト プレースホルダー 12"/>
          <p:cNvSpPr>
            <a:spLocks noGrp="1"/>
          </p:cNvSpPr>
          <p:nvPr>
            <p:ph type="body" sz="quarter" idx="14" hasCustomPrompt="1"/>
          </p:nvPr>
        </p:nvSpPr>
        <p:spPr>
          <a:xfrm>
            <a:off x="6505615" y="3609069"/>
            <a:ext cx="9211879" cy="1340304"/>
          </a:xfrm>
        </p:spPr>
        <p:txBody>
          <a:bodyPr anchor="t">
            <a:noAutofit/>
          </a:bodyPr>
          <a:lstStyle>
            <a:lvl1pPr algn="l">
              <a:lnSpc>
                <a:spcPct val="13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10" name="テキスト プレースホルダー 12"/>
          <p:cNvSpPr>
            <a:spLocks noGrp="1"/>
          </p:cNvSpPr>
          <p:nvPr>
            <p:ph type="body" sz="quarter" idx="15" hasCustomPrompt="1"/>
          </p:nvPr>
        </p:nvSpPr>
        <p:spPr>
          <a:xfrm>
            <a:off x="2696029" y="5544457"/>
            <a:ext cx="13021465" cy="1516966"/>
          </a:xfrm>
        </p:spPr>
        <p:txBody>
          <a:bodyPr>
            <a:normAutofit/>
          </a:bodyPr>
          <a:lstStyle>
            <a:lvl1pPr>
              <a:spcBef>
                <a:spcPts val="0"/>
              </a:spcBef>
              <a:defRPr sz="2000" baseline="0"/>
            </a:lvl1pPr>
          </a:lstStyle>
          <a:p>
            <a:pPr lvl="0"/>
            <a:r>
              <a:rPr kumimoji="1" lang="en-US" altLang="ja-JP" dirty="0"/>
              <a:t>Text goes here</a:t>
            </a:r>
            <a:endParaRPr kumimoji="1" lang="ja-JP" altLang="en-US" dirty="0"/>
          </a:p>
        </p:txBody>
      </p:sp>
      <p:sp>
        <p:nvSpPr>
          <p:cNvPr id="11" name="円/楕円 4"/>
          <p:cNvSpPr/>
          <p:nvPr userDrawn="1"/>
        </p:nvSpPr>
        <p:spPr>
          <a:xfrm>
            <a:off x="1070429" y="7318828"/>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25"/>
          <p:cNvSpPr>
            <a:spLocks noGrp="1"/>
          </p:cNvSpPr>
          <p:nvPr>
            <p:ph type="pic" sz="quarter" idx="16" hasCustomPrompt="1"/>
          </p:nvPr>
        </p:nvSpPr>
        <p:spPr>
          <a:xfrm>
            <a:off x="1323686"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3" name="テキスト プレースホルダー 12"/>
          <p:cNvSpPr>
            <a:spLocks noGrp="1"/>
          </p:cNvSpPr>
          <p:nvPr>
            <p:ph type="body" sz="quarter" idx="17" hasCustomPrompt="1"/>
          </p:nvPr>
        </p:nvSpPr>
        <p:spPr>
          <a:xfrm>
            <a:off x="2349781"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18" hasCustomPrompt="1"/>
          </p:nvPr>
        </p:nvSpPr>
        <p:spPr>
          <a:xfrm>
            <a:off x="2349781"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
        <p:nvSpPr>
          <p:cNvPr id="15" name="円/楕円 4"/>
          <p:cNvSpPr/>
          <p:nvPr userDrawn="1"/>
        </p:nvSpPr>
        <p:spPr>
          <a:xfrm>
            <a:off x="6517930" y="7318828"/>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図プレースホルダー 25"/>
          <p:cNvSpPr>
            <a:spLocks noGrp="1"/>
          </p:cNvSpPr>
          <p:nvPr>
            <p:ph type="pic" sz="quarter" idx="19" hasCustomPrompt="1"/>
          </p:nvPr>
        </p:nvSpPr>
        <p:spPr>
          <a:xfrm>
            <a:off x="6771187"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7" name="テキスト プレースホルダー 12"/>
          <p:cNvSpPr>
            <a:spLocks noGrp="1"/>
          </p:cNvSpPr>
          <p:nvPr>
            <p:ph type="body" sz="quarter" idx="20" hasCustomPrompt="1"/>
          </p:nvPr>
        </p:nvSpPr>
        <p:spPr>
          <a:xfrm>
            <a:off x="7797282"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8" name="テキスト プレースホルダー 12"/>
          <p:cNvSpPr>
            <a:spLocks noGrp="1"/>
          </p:cNvSpPr>
          <p:nvPr>
            <p:ph type="body" sz="quarter" idx="21" hasCustomPrompt="1"/>
          </p:nvPr>
        </p:nvSpPr>
        <p:spPr>
          <a:xfrm>
            <a:off x="7797282"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
        <p:nvSpPr>
          <p:cNvPr id="19" name="円/楕円 4"/>
          <p:cNvSpPr/>
          <p:nvPr userDrawn="1"/>
        </p:nvSpPr>
        <p:spPr>
          <a:xfrm>
            <a:off x="11981156" y="7318828"/>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25"/>
          <p:cNvSpPr>
            <a:spLocks noGrp="1"/>
          </p:cNvSpPr>
          <p:nvPr>
            <p:ph type="pic" sz="quarter" idx="22" hasCustomPrompt="1"/>
          </p:nvPr>
        </p:nvSpPr>
        <p:spPr>
          <a:xfrm>
            <a:off x="12234413"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1" name="テキスト プレースホルダー 12"/>
          <p:cNvSpPr>
            <a:spLocks noGrp="1"/>
          </p:cNvSpPr>
          <p:nvPr>
            <p:ph type="body" sz="quarter" idx="23" hasCustomPrompt="1"/>
          </p:nvPr>
        </p:nvSpPr>
        <p:spPr>
          <a:xfrm>
            <a:off x="13260508"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24" hasCustomPrompt="1"/>
          </p:nvPr>
        </p:nvSpPr>
        <p:spPr>
          <a:xfrm>
            <a:off x="13260508"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Tree>
    <p:extLst>
      <p:ext uri="{BB962C8B-B14F-4D97-AF65-F5344CB8AC3E}">
        <p14:creationId xmlns:p14="http://schemas.microsoft.com/office/powerpoint/2010/main" xmlns="" val="137825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250"/>
                                  </p:stCondLst>
                                  <p:iterate type="wd">
                                    <p:tmPct val="10000"/>
                                  </p:iterate>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650"/>
                            </p:stCondLst>
                            <p:childTnLst>
                              <p:par>
                                <p:cTn id="18" presetID="22" presetClass="entr" presetSubtype="4" fill="hold" grpId="0" nodeType="afterEffect">
                                  <p:stCondLst>
                                    <p:cond delay="0"/>
                                  </p:stCondLst>
                                  <p:iterate type="lt">
                                    <p:tmPct val="3000"/>
                                  </p:iterate>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par>
                          <p:cTn id="21" fill="hold">
                            <p:stCondLst>
                              <p:cond delay="2315"/>
                            </p:stCondLst>
                            <p:childTnLst>
                              <p:par>
                                <p:cTn id="22" presetID="22" presetClass="entr" presetSubtype="8" fill="hold" grpId="0" nodeType="after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065"/>
                            </p:stCondLst>
                            <p:childTnLst>
                              <p:par>
                                <p:cTn id="26" presetID="49" presetClass="entr" presetSubtype="0"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3565"/>
                            </p:stCondLst>
                            <p:childTnLst>
                              <p:par>
                                <p:cTn id="39" presetID="10"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500"/>
                                        <p:tgtEl>
                                          <p:spTgt spid="14">
                                            <p:txEl>
                                              <p:pRg st="0" end="0"/>
                                            </p:txEl>
                                          </p:spTgt>
                                        </p:tgtEl>
                                      </p:cBhvr>
                                    </p:animEffect>
                                  </p:childTnLst>
                                </p:cTn>
                              </p:par>
                            </p:childTnLst>
                          </p:cTn>
                        </p:par>
                        <p:par>
                          <p:cTn id="42" fill="hold">
                            <p:stCondLst>
                              <p:cond delay="4065"/>
                            </p:stCondLst>
                            <p:childTnLst>
                              <p:par>
                                <p:cTn id="43" presetID="10" presetClass="entr" presetSubtype="0" fill="hold" grpId="0" nodeType="after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fade">
                                      <p:cBhvr>
                                        <p:cTn id="45" dur="500"/>
                                        <p:tgtEl>
                                          <p:spTgt spid="13">
                                            <p:txEl>
                                              <p:pRg st="0" end="0"/>
                                            </p:txEl>
                                          </p:spTgt>
                                        </p:tgtEl>
                                      </p:cBhvr>
                                    </p:animEffect>
                                  </p:childTnLst>
                                </p:cTn>
                              </p:par>
                            </p:childTnLst>
                          </p:cTn>
                        </p:par>
                        <p:par>
                          <p:cTn id="46" fill="hold">
                            <p:stCondLst>
                              <p:cond delay="4565"/>
                            </p:stCondLst>
                            <p:childTnLst>
                              <p:par>
                                <p:cTn id="47" presetID="49" presetClass="entr" presetSubtype="0" decel="10000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 calcmode="lin" valueType="num">
                                      <p:cBhvr>
                                        <p:cTn id="51" dur="500" fill="hold"/>
                                        <p:tgtEl>
                                          <p:spTgt spid="15"/>
                                        </p:tgtEl>
                                        <p:attrNameLst>
                                          <p:attrName>style.rotation</p:attrName>
                                        </p:attrNameLst>
                                      </p:cBhvr>
                                      <p:tavLst>
                                        <p:tav tm="0">
                                          <p:val>
                                            <p:fltVal val="360"/>
                                          </p:val>
                                        </p:tav>
                                        <p:tav tm="100000">
                                          <p:val>
                                            <p:fltVal val="0"/>
                                          </p:val>
                                        </p:tav>
                                      </p:tavLst>
                                    </p:anim>
                                    <p:animEffect transition="in" filter="fade">
                                      <p:cBhvr>
                                        <p:cTn id="52" dur="500"/>
                                        <p:tgtEl>
                                          <p:spTgt spid="15"/>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style.rotation</p:attrName>
                                        </p:attrNameLst>
                                      </p:cBhvr>
                                      <p:tavLst>
                                        <p:tav tm="0">
                                          <p:val>
                                            <p:fltVal val="360"/>
                                          </p:val>
                                        </p:tav>
                                        <p:tav tm="100000">
                                          <p:val>
                                            <p:fltVal val="0"/>
                                          </p:val>
                                        </p:tav>
                                      </p:tavLst>
                                    </p:anim>
                                    <p:animEffect transition="in" filter="fade">
                                      <p:cBhvr>
                                        <p:cTn id="58" dur="500"/>
                                        <p:tgtEl>
                                          <p:spTgt spid="16"/>
                                        </p:tgtEl>
                                      </p:cBhvr>
                                    </p:animEffect>
                                  </p:childTnLst>
                                </p:cTn>
                              </p:par>
                            </p:childTnLst>
                          </p:cTn>
                        </p:par>
                        <p:par>
                          <p:cTn id="59" fill="hold">
                            <p:stCondLst>
                              <p:cond delay="5065"/>
                            </p:stCondLst>
                            <p:childTnLst>
                              <p:par>
                                <p:cTn id="60" presetID="10" presetClass="entr" presetSubtype="0" fill="hold" grpId="0"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fade">
                                      <p:cBhvr>
                                        <p:cTn id="62" dur="500"/>
                                        <p:tgtEl>
                                          <p:spTgt spid="18">
                                            <p:txEl>
                                              <p:pRg st="0" end="0"/>
                                            </p:txEl>
                                          </p:spTgt>
                                        </p:tgtEl>
                                      </p:cBhvr>
                                    </p:animEffect>
                                  </p:childTnLst>
                                </p:cTn>
                              </p:par>
                            </p:childTnLst>
                          </p:cTn>
                        </p:par>
                        <p:par>
                          <p:cTn id="63" fill="hold">
                            <p:stCondLst>
                              <p:cond delay="5565"/>
                            </p:stCondLst>
                            <p:childTnLst>
                              <p:par>
                                <p:cTn id="64" presetID="10" presetClass="entr" presetSubtype="0" fill="hold" grpId="0" nodeType="afterEffect">
                                  <p:stCondLst>
                                    <p:cond delay="0"/>
                                  </p:stCondLst>
                                  <p:childTnLst>
                                    <p:set>
                                      <p:cBhvr>
                                        <p:cTn id="65" dur="1" fill="hold">
                                          <p:stCondLst>
                                            <p:cond delay="0"/>
                                          </p:stCondLst>
                                        </p:cTn>
                                        <p:tgtEl>
                                          <p:spTgt spid="17">
                                            <p:txEl>
                                              <p:pRg st="0" end="0"/>
                                            </p:txEl>
                                          </p:spTgt>
                                        </p:tgtEl>
                                        <p:attrNameLst>
                                          <p:attrName>style.visibility</p:attrName>
                                        </p:attrNameLst>
                                      </p:cBhvr>
                                      <p:to>
                                        <p:strVal val="visible"/>
                                      </p:to>
                                    </p:set>
                                    <p:animEffect transition="in" filter="fade">
                                      <p:cBhvr>
                                        <p:cTn id="66" dur="500"/>
                                        <p:tgtEl>
                                          <p:spTgt spid="17">
                                            <p:txEl>
                                              <p:pRg st="0" end="0"/>
                                            </p:txEl>
                                          </p:spTgt>
                                        </p:tgtEl>
                                      </p:cBhvr>
                                    </p:animEffect>
                                  </p:childTnLst>
                                </p:cTn>
                              </p:par>
                            </p:childTnLst>
                          </p:cTn>
                        </p:par>
                        <p:par>
                          <p:cTn id="67" fill="hold">
                            <p:stCondLst>
                              <p:cond delay="6065"/>
                            </p:stCondLst>
                            <p:childTnLst>
                              <p:par>
                                <p:cTn id="68" presetID="49" presetClass="entr" presetSubtype="0" decel="10000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 calcmode="lin" valueType="num">
                                      <p:cBhvr>
                                        <p:cTn id="72" dur="500" fill="hold"/>
                                        <p:tgtEl>
                                          <p:spTgt spid="19"/>
                                        </p:tgtEl>
                                        <p:attrNameLst>
                                          <p:attrName>style.rotation</p:attrName>
                                        </p:attrNameLst>
                                      </p:cBhvr>
                                      <p:tavLst>
                                        <p:tav tm="0">
                                          <p:val>
                                            <p:fltVal val="360"/>
                                          </p:val>
                                        </p:tav>
                                        <p:tav tm="100000">
                                          <p:val>
                                            <p:fltVal val="0"/>
                                          </p:val>
                                        </p:tav>
                                      </p:tavLst>
                                    </p:anim>
                                    <p:animEffect transition="in" filter="fade">
                                      <p:cBhvr>
                                        <p:cTn id="73" dur="500"/>
                                        <p:tgtEl>
                                          <p:spTgt spid="19"/>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 calcmode="lin" valueType="num">
                                      <p:cBhvr>
                                        <p:cTn id="78" dur="500" fill="hold"/>
                                        <p:tgtEl>
                                          <p:spTgt spid="20"/>
                                        </p:tgtEl>
                                        <p:attrNameLst>
                                          <p:attrName>style.rotation</p:attrName>
                                        </p:attrNameLst>
                                      </p:cBhvr>
                                      <p:tavLst>
                                        <p:tav tm="0">
                                          <p:val>
                                            <p:fltVal val="360"/>
                                          </p:val>
                                        </p:tav>
                                        <p:tav tm="100000">
                                          <p:val>
                                            <p:fltVal val="0"/>
                                          </p:val>
                                        </p:tav>
                                      </p:tavLst>
                                    </p:anim>
                                    <p:animEffect transition="in" filter="fade">
                                      <p:cBhvr>
                                        <p:cTn id="79" dur="500"/>
                                        <p:tgtEl>
                                          <p:spTgt spid="20"/>
                                        </p:tgtEl>
                                      </p:cBhvr>
                                    </p:animEffect>
                                  </p:childTnLst>
                                </p:cTn>
                              </p:par>
                            </p:childTnLst>
                          </p:cTn>
                        </p:par>
                        <p:par>
                          <p:cTn id="80" fill="hold">
                            <p:stCondLst>
                              <p:cond delay="6565"/>
                            </p:stCondLst>
                            <p:childTnLst>
                              <p:par>
                                <p:cTn id="81" presetID="10" presetClass="entr" presetSubtype="0"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fade">
                                      <p:cBhvr>
                                        <p:cTn id="83" dur="500"/>
                                        <p:tgtEl>
                                          <p:spTgt spid="22">
                                            <p:txEl>
                                              <p:pRg st="0" end="0"/>
                                            </p:txEl>
                                          </p:spTgt>
                                        </p:tgtEl>
                                      </p:cBhvr>
                                    </p:animEffect>
                                  </p:childTnLst>
                                </p:cTn>
                              </p:par>
                            </p:childTnLst>
                          </p:cTn>
                        </p:par>
                        <p:par>
                          <p:cTn id="84" fill="hold">
                            <p:stCondLst>
                              <p:cond delay="7065"/>
                            </p:stCondLst>
                            <p:childTnLst>
                              <p:par>
                                <p:cTn id="85" presetID="10" presetClass="entr" presetSubtype="0" fill="hold" grpId="0" nodeType="afterEffect">
                                  <p:stCondLst>
                                    <p:cond delay="0"/>
                                  </p:stCondLst>
                                  <p:childTnLst>
                                    <p:set>
                                      <p:cBhvr>
                                        <p:cTn id="86" dur="1" fill="hold">
                                          <p:stCondLst>
                                            <p:cond delay="0"/>
                                          </p:stCondLst>
                                        </p:cTn>
                                        <p:tgtEl>
                                          <p:spTgt spid="21">
                                            <p:txEl>
                                              <p:pRg st="0" end="0"/>
                                            </p:txEl>
                                          </p:spTgt>
                                        </p:tgtEl>
                                        <p:attrNameLst>
                                          <p:attrName>style.visibility</p:attrName>
                                        </p:attrNameLst>
                                      </p:cBhvr>
                                      <p:to>
                                        <p:strVal val="visible"/>
                                      </p:to>
                                    </p:set>
                                    <p:animEffect transition="in" filter="fade">
                                      <p:cBhvr>
                                        <p:cTn id="8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build="p">
        <p:tmplLst>
          <p:tmpl lvl="1">
            <p:tnLst>
              <p:par>
                <p:cTn presetID="2" presetClass="entr" presetSubtype="3" decel="100000" fill="hold" nodeType="with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9"/>
                        </p:tgtEl>
                        <p:attrNameLst>
                          <p:attrName>style.visibility</p:attrName>
                        </p:attrNameLst>
                      </p:cBhvr>
                      <p:to>
                        <p:strVal val="visible"/>
                      </p:to>
                    </p:set>
                    <p:animEffect transition="in" filter="wipe(down)">
                      <p:cBhvr>
                        <p:cTn dur="500"/>
                        <p:tgtEl>
                          <p:spTgt spid="9"/>
                        </p:tgtEl>
                      </p:cBhvr>
                    </p:animEffect>
                  </p:childTnLst>
                </p:cTn>
              </p:par>
            </p:tnLst>
          </p:tmpl>
        </p:tmplLst>
      </p:bldP>
      <p:bldP spid="10" grpId="0">
        <p:tmplLst>
          <p:tmpl>
            <p:tnLst>
              <p:par>
                <p:cTn presetID="22" presetClass="entr" presetSubtype="8"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0" y="0"/>
            <a:ext cx="18287643" cy="354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図プレースホルダー 31"/>
          <p:cNvSpPr>
            <a:spLocks noGrp="1"/>
          </p:cNvSpPr>
          <p:nvPr>
            <p:ph type="pic" sz="quarter" idx="32" hasCustomPrompt="1"/>
          </p:nvPr>
        </p:nvSpPr>
        <p:spPr>
          <a:xfrm>
            <a:off x="1217446" y="1271786"/>
            <a:ext cx="6504961" cy="4045273"/>
          </a:xfrm>
          <a:custGeom>
            <a:avLst/>
            <a:gdLst>
              <a:gd name="connsiteX0" fmla="*/ 984238 w 6504961"/>
              <a:gd name="connsiteY0" fmla="*/ 3553896 h 4045273"/>
              <a:gd name="connsiteX1" fmla="*/ 1475615 w 6504961"/>
              <a:gd name="connsiteY1" fmla="*/ 3553896 h 4045273"/>
              <a:gd name="connsiteX2" fmla="*/ 1475615 w 6504961"/>
              <a:gd name="connsiteY2" fmla="*/ 4045273 h 4045273"/>
              <a:gd name="connsiteX3" fmla="*/ 984238 w 6504961"/>
              <a:gd name="connsiteY3" fmla="*/ 4045273 h 4045273"/>
              <a:gd name="connsiteX4" fmla="*/ 0 w 6504961"/>
              <a:gd name="connsiteY4" fmla="*/ 3551920 h 4045273"/>
              <a:gd name="connsiteX5" fmla="*/ 491377 w 6504961"/>
              <a:gd name="connsiteY5" fmla="*/ 3551920 h 4045273"/>
              <a:gd name="connsiteX6" fmla="*/ 491377 w 6504961"/>
              <a:gd name="connsiteY6" fmla="*/ 4043297 h 4045273"/>
              <a:gd name="connsiteX7" fmla="*/ 0 w 6504961"/>
              <a:gd name="connsiteY7" fmla="*/ 4043297 h 4045273"/>
              <a:gd name="connsiteX8" fmla="*/ 492861 w 6504961"/>
              <a:gd name="connsiteY8" fmla="*/ 3060543 h 4045273"/>
              <a:gd name="connsiteX9" fmla="*/ 984238 w 6504961"/>
              <a:gd name="connsiteY9" fmla="*/ 3060543 h 4045273"/>
              <a:gd name="connsiteX10" fmla="*/ 984238 w 6504961"/>
              <a:gd name="connsiteY10" fmla="*/ 3551920 h 4045273"/>
              <a:gd name="connsiteX11" fmla="*/ 492861 w 6504961"/>
              <a:gd name="connsiteY11" fmla="*/ 3551920 h 4045273"/>
              <a:gd name="connsiteX12" fmla="*/ 5518702 w 6504961"/>
              <a:gd name="connsiteY12" fmla="*/ 499760 h 4045273"/>
              <a:gd name="connsiteX13" fmla="*/ 6010079 w 6504961"/>
              <a:gd name="connsiteY13" fmla="*/ 499760 h 4045273"/>
              <a:gd name="connsiteX14" fmla="*/ 6010079 w 6504961"/>
              <a:gd name="connsiteY14" fmla="*/ 991137 h 4045273"/>
              <a:gd name="connsiteX15" fmla="*/ 5518702 w 6504961"/>
              <a:gd name="connsiteY15" fmla="*/ 991137 h 4045273"/>
              <a:gd name="connsiteX16" fmla="*/ 1478583 w 6504961"/>
              <a:gd name="connsiteY16" fmla="*/ 495329 h 4045273"/>
              <a:gd name="connsiteX17" fmla="*/ 5027325 w 6504961"/>
              <a:gd name="connsiteY17" fmla="*/ 495329 h 4045273"/>
              <a:gd name="connsiteX18" fmla="*/ 5027325 w 6504961"/>
              <a:gd name="connsiteY18" fmla="*/ 4044071 h 4045273"/>
              <a:gd name="connsiteX19" fmla="*/ 1478583 w 6504961"/>
              <a:gd name="connsiteY19" fmla="*/ 4044071 h 4045273"/>
              <a:gd name="connsiteX20" fmla="*/ 6010079 w 6504961"/>
              <a:gd name="connsiteY20" fmla="*/ 0 h 4045273"/>
              <a:gd name="connsiteX21" fmla="*/ 6504961 w 6504961"/>
              <a:gd name="connsiteY21" fmla="*/ 0 h 4045273"/>
              <a:gd name="connsiteX22" fmla="*/ 6504961 w 6504961"/>
              <a:gd name="connsiteY22" fmla="*/ 494882 h 4045273"/>
              <a:gd name="connsiteX23" fmla="*/ 6010079 w 6504961"/>
              <a:gd name="connsiteY23" fmla="*/ 494882 h 4045273"/>
              <a:gd name="connsiteX24" fmla="*/ 5027325 w 6504961"/>
              <a:gd name="connsiteY24" fmla="*/ 0 h 4045273"/>
              <a:gd name="connsiteX25" fmla="*/ 5518702 w 6504961"/>
              <a:gd name="connsiteY25" fmla="*/ 0 h 4045273"/>
              <a:gd name="connsiteX26" fmla="*/ 5518702 w 6504961"/>
              <a:gd name="connsiteY26" fmla="*/ 491377 h 4045273"/>
              <a:gd name="connsiteX27" fmla="*/ 5027325 w 6504961"/>
              <a:gd name="connsiteY27" fmla="*/ 491377 h 404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04961" h="4045273">
                <a:moveTo>
                  <a:pt x="984238" y="3553896"/>
                </a:moveTo>
                <a:lnTo>
                  <a:pt x="1475615" y="3553896"/>
                </a:lnTo>
                <a:lnTo>
                  <a:pt x="1475615" y="4045273"/>
                </a:lnTo>
                <a:lnTo>
                  <a:pt x="984238" y="4045273"/>
                </a:lnTo>
                <a:close/>
                <a:moveTo>
                  <a:pt x="0" y="3551920"/>
                </a:moveTo>
                <a:lnTo>
                  <a:pt x="491377" y="3551920"/>
                </a:lnTo>
                <a:lnTo>
                  <a:pt x="491377" y="4043297"/>
                </a:lnTo>
                <a:lnTo>
                  <a:pt x="0" y="4043297"/>
                </a:lnTo>
                <a:close/>
                <a:moveTo>
                  <a:pt x="492861" y="3060543"/>
                </a:moveTo>
                <a:lnTo>
                  <a:pt x="984238" y="3060543"/>
                </a:lnTo>
                <a:lnTo>
                  <a:pt x="984238" y="3551920"/>
                </a:lnTo>
                <a:lnTo>
                  <a:pt x="492861" y="3551920"/>
                </a:lnTo>
                <a:close/>
                <a:moveTo>
                  <a:pt x="5518702" y="499760"/>
                </a:moveTo>
                <a:lnTo>
                  <a:pt x="6010079" y="499760"/>
                </a:lnTo>
                <a:lnTo>
                  <a:pt x="6010079" y="991137"/>
                </a:lnTo>
                <a:lnTo>
                  <a:pt x="5518702" y="991137"/>
                </a:lnTo>
                <a:close/>
                <a:moveTo>
                  <a:pt x="1478583" y="495329"/>
                </a:moveTo>
                <a:lnTo>
                  <a:pt x="5027325" y="495329"/>
                </a:lnTo>
                <a:lnTo>
                  <a:pt x="5027325" y="4044071"/>
                </a:lnTo>
                <a:lnTo>
                  <a:pt x="1478583" y="4044071"/>
                </a:lnTo>
                <a:close/>
                <a:moveTo>
                  <a:pt x="6010079" y="0"/>
                </a:moveTo>
                <a:lnTo>
                  <a:pt x="6504961" y="0"/>
                </a:lnTo>
                <a:lnTo>
                  <a:pt x="6504961" y="494882"/>
                </a:lnTo>
                <a:lnTo>
                  <a:pt x="6010079" y="494882"/>
                </a:lnTo>
                <a:close/>
                <a:moveTo>
                  <a:pt x="5027325" y="0"/>
                </a:moveTo>
                <a:lnTo>
                  <a:pt x="5518702" y="0"/>
                </a:lnTo>
                <a:lnTo>
                  <a:pt x="5518702" y="491377"/>
                </a:lnTo>
                <a:lnTo>
                  <a:pt x="5027325" y="491377"/>
                </a:lnTo>
                <a:close/>
              </a:path>
            </a:pathLst>
          </a:custGeom>
          <a:solidFill>
            <a:schemeClr val="bg1"/>
          </a:solidFill>
        </p:spPr>
        <p:txBody>
          <a:bodyPr wrap="square">
            <a:noAutofit/>
          </a:bodyPr>
          <a:lstStyle>
            <a:lvl1pPr>
              <a:defRPr sz="2000" baseline="0">
                <a:solidFill>
                  <a:schemeClr val="bg1"/>
                </a:solidFill>
              </a:defRPr>
            </a:lvl1pPr>
          </a:lstStyle>
          <a:p>
            <a:r>
              <a:rPr kumimoji="1" lang="en-US" altLang="ja-JP" dirty="0"/>
              <a:t>Insert an image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12"/>
          <p:cNvSpPr>
            <a:spLocks noGrp="1"/>
          </p:cNvSpPr>
          <p:nvPr>
            <p:ph type="body" sz="quarter" idx="13" hasCustomPrompt="1"/>
          </p:nvPr>
        </p:nvSpPr>
        <p:spPr>
          <a:xfrm>
            <a:off x="6491101" y="2162629"/>
            <a:ext cx="9211879" cy="121919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9" name="テキスト プレースホルダー 12"/>
          <p:cNvSpPr>
            <a:spLocks noGrp="1"/>
          </p:cNvSpPr>
          <p:nvPr>
            <p:ph type="body" sz="quarter" idx="14" hasCustomPrompt="1"/>
          </p:nvPr>
        </p:nvSpPr>
        <p:spPr>
          <a:xfrm>
            <a:off x="6505615" y="3609069"/>
            <a:ext cx="9211879" cy="1340304"/>
          </a:xfrm>
        </p:spPr>
        <p:txBody>
          <a:bodyPr anchor="t">
            <a:noAutofit/>
          </a:bodyPr>
          <a:lstStyle>
            <a:lvl1pPr algn="l">
              <a:lnSpc>
                <a:spcPct val="13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10" name="テキスト プレースホルダー 12"/>
          <p:cNvSpPr>
            <a:spLocks noGrp="1"/>
          </p:cNvSpPr>
          <p:nvPr>
            <p:ph type="body" sz="quarter" idx="15" hasCustomPrompt="1"/>
          </p:nvPr>
        </p:nvSpPr>
        <p:spPr>
          <a:xfrm>
            <a:off x="2696029" y="5544457"/>
            <a:ext cx="13021465" cy="1516966"/>
          </a:xfrm>
        </p:spPr>
        <p:txBody>
          <a:bodyPr>
            <a:normAutofit/>
          </a:bodyPr>
          <a:lstStyle>
            <a:lvl1pPr>
              <a:spcBef>
                <a:spcPts val="0"/>
              </a:spcBef>
              <a:defRPr sz="2000" baseline="0"/>
            </a:lvl1pPr>
          </a:lstStyle>
          <a:p>
            <a:pPr lvl="0"/>
            <a:r>
              <a:rPr kumimoji="1" lang="en-US" altLang="ja-JP" dirty="0"/>
              <a:t>Text goes here</a:t>
            </a:r>
            <a:endParaRPr kumimoji="1" lang="ja-JP" altLang="en-US" dirty="0"/>
          </a:p>
        </p:txBody>
      </p:sp>
      <p:sp>
        <p:nvSpPr>
          <p:cNvPr id="11" name="円/楕円 4"/>
          <p:cNvSpPr/>
          <p:nvPr userDrawn="1"/>
        </p:nvSpPr>
        <p:spPr>
          <a:xfrm>
            <a:off x="1070429" y="7318828"/>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25"/>
          <p:cNvSpPr>
            <a:spLocks noGrp="1"/>
          </p:cNvSpPr>
          <p:nvPr>
            <p:ph type="pic" sz="quarter" idx="16" hasCustomPrompt="1"/>
          </p:nvPr>
        </p:nvSpPr>
        <p:spPr>
          <a:xfrm>
            <a:off x="1323686"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3" name="テキスト プレースホルダー 12"/>
          <p:cNvSpPr>
            <a:spLocks noGrp="1"/>
          </p:cNvSpPr>
          <p:nvPr>
            <p:ph type="body" sz="quarter" idx="17" hasCustomPrompt="1"/>
          </p:nvPr>
        </p:nvSpPr>
        <p:spPr>
          <a:xfrm>
            <a:off x="2349781"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18" hasCustomPrompt="1"/>
          </p:nvPr>
        </p:nvSpPr>
        <p:spPr>
          <a:xfrm>
            <a:off x="2349781"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
        <p:nvSpPr>
          <p:cNvPr id="15" name="円/楕円 4"/>
          <p:cNvSpPr/>
          <p:nvPr userDrawn="1"/>
        </p:nvSpPr>
        <p:spPr>
          <a:xfrm>
            <a:off x="6517930" y="7318828"/>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図プレースホルダー 25"/>
          <p:cNvSpPr>
            <a:spLocks noGrp="1"/>
          </p:cNvSpPr>
          <p:nvPr>
            <p:ph type="pic" sz="quarter" idx="19" hasCustomPrompt="1"/>
          </p:nvPr>
        </p:nvSpPr>
        <p:spPr>
          <a:xfrm>
            <a:off x="6771187"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7" name="テキスト プレースホルダー 12"/>
          <p:cNvSpPr>
            <a:spLocks noGrp="1"/>
          </p:cNvSpPr>
          <p:nvPr>
            <p:ph type="body" sz="quarter" idx="20" hasCustomPrompt="1"/>
          </p:nvPr>
        </p:nvSpPr>
        <p:spPr>
          <a:xfrm>
            <a:off x="7797282"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8" name="テキスト プレースホルダー 12"/>
          <p:cNvSpPr>
            <a:spLocks noGrp="1"/>
          </p:cNvSpPr>
          <p:nvPr>
            <p:ph type="body" sz="quarter" idx="21" hasCustomPrompt="1"/>
          </p:nvPr>
        </p:nvSpPr>
        <p:spPr>
          <a:xfrm>
            <a:off x="7797282"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
        <p:nvSpPr>
          <p:cNvPr id="19" name="円/楕円 4"/>
          <p:cNvSpPr/>
          <p:nvPr userDrawn="1"/>
        </p:nvSpPr>
        <p:spPr>
          <a:xfrm>
            <a:off x="11981156" y="7318828"/>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25"/>
          <p:cNvSpPr>
            <a:spLocks noGrp="1"/>
          </p:cNvSpPr>
          <p:nvPr>
            <p:ph type="pic" sz="quarter" idx="22" hasCustomPrompt="1"/>
          </p:nvPr>
        </p:nvSpPr>
        <p:spPr>
          <a:xfrm>
            <a:off x="12234413"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1" name="テキスト プレースホルダー 12"/>
          <p:cNvSpPr>
            <a:spLocks noGrp="1"/>
          </p:cNvSpPr>
          <p:nvPr>
            <p:ph type="body" sz="quarter" idx="23" hasCustomPrompt="1"/>
          </p:nvPr>
        </p:nvSpPr>
        <p:spPr>
          <a:xfrm>
            <a:off x="13260508"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24" hasCustomPrompt="1"/>
          </p:nvPr>
        </p:nvSpPr>
        <p:spPr>
          <a:xfrm>
            <a:off x="13260508"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Tree>
    <p:extLst>
      <p:ext uri="{BB962C8B-B14F-4D97-AF65-F5344CB8AC3E}">
        <p14:creationId xmlns:p14="http://schemas.microsoft.com/office/powerpoint/2010/main" xmlns="" val="11976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par>
                                <p:cTn id="12" presetID="2" presetClass="entr" presetSubtype="3" decel="100000" fill="hold" grpId="0" nodeType="withEffect">
                                  <p:stCondLst>
                                    <p:cond delay="250"/>
                                  </p:stCondLst>
                                  <p:iterate type="wd">
                                    <p:tmPct val="10000"/>
                                  </p:iterate>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16" fill="hold">
                            <p:stCondLst>
                              <p:cond delay="1650"/>
                            </p:stCondLst>
                            <p:childTnLst>
                              <p:par>
                                <p:cTn id="17" presetID="22" presetClass="entr" presetSubtype="4" fill="hold" grpId="0" nodeType="afterEffect">
                                  <p:stCondLst>
                                    <p:cond delay="0"/>
                                  </p:stCondLst>
                                  <p:iterate type="lt">
                                    <p:tmPct val="3000"/>
                                  </p:iterate>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315"/>
                            </p:stCondLst>
                            <p:childTnLst>
                              <p:par>
                                <p:cTn id="21" presetID="22" presetClass="entr" presetSubtype="8"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3065"/>
                            </p:stCondLst>
                            <p:childTnLst>
                              <p:par>
                                <p:cTn id="25" presetID="49"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par>
                          <p:cTn id="37" fill="hold">
                            <p:stCondLst>
                              <p:cond delay="3565"/>
                            </p:stCondLst>
                            <p:childTnLst>
                              <p:par>
                                <p:cTn id="38" presetID="10" presetClass="entr" presetSubtype="0" fill="hold" grpId="0" nodeType="after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500"/>
                                        <p:tgtEl>
                                          <p:spTgt spid="14">
                                            <p:txEl>
                                              <p:pRg st="0" end="0"/>
                                            </p:txEl>
                                          </p:spTgt>
                                        </p:tgtEl>
                                      </p:cBhvr>
                                    </p:animEffect>
                                  </p:childTnLst>
                                </p:cTn>
                              </p:par>
                            </p:childTnLst>
                          </p:cTn>
                        </p:par>
                        <p:par>
                          <p:cTn id="41" fill="hold">
                            <p:stCondLst>
                              <p:cond delay="4065"/>
                            </p:stCondLst>
                            <p:childTnLst>
                              <p:par>
                                <p:cTn id="42" presetID="10"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500"/>
                                        <p:tgtEl>
                                          <p:spTgt spid="13">
                                            <p:txEl>
                                              <p:pRg st="0" end="0"/>
                                            </p:txEl>
                                          </p:spTgt>
                                        </p:tgtEl>
                                      </p:cBhvr>
                                    </p:animEffect>
                                  </p:childTnLst>
                                </p:cTn>
                              </p:par>
                            </p:childTnLst>
                          </p:cTn>
                        </p:par>
                        <p:par>
                          <p:cTn id="45" fill="hold">
                            <p:stCondLst>
                              <p:cond delay="4565"/>
                            </p:stCondLst>
                            <p:childTnLst>
                              <p:par>
                                <p:cTn id="46" presetID="49" presetClass="entr" presetSubtype="0" decel="10000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 calcmode="lin" valueType="num">
                                      <p:cBhvr>
                                        <p:cTn id="50" dur="500" fill="hold"/>
                                        <p:tgtEl>
                                          <p:spTgt spid="15"/>
                                        </p:tgtEl>
                                        <p:attrNameLst>
                                          <p:attrName>style.rotation</p:attrName>
                                        </p:attrNameLst>
                                      </p:cBhvr>
                                      <p:tavLst>
                                        <p:tav tm="0">
                                          <p:val>
                                            <p:fltVal val="360"/>
                                          </p:val>
                                        </p:tav>
                                        <p:tav tm="100000">
                                          <p:val>
                                            <p:fltVal val="0"/>
                                          </p:val>
                                        </p:tav>
                                      </p:tavLst>
                                    </p:anim>
                                    <p:animEffect transition="in" filter="fade">
                                      <p:cBhvr>
                                        <p:cTn id="51" dur="500"/>
                                        <p:tgtEl>
                                          <p:spTgt spid="15"/>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par>
                          <p:cTn id="58" fill="hold">
                            <p:stCondLst>
                              <p:cond delay="5065"/>
                            </p:stCondLst>
                            <p:childTnLst>
                              <p:par>
                                <p:cTn id="59" presetID="10" presetClass="entr" presetSubtype="0" fill="hold" grpId="0" nodeType="afterEffect">
                                  <p:stCondLst>
                                    <p:cond delay="0"/>
                                  </p:stCondLst>
                                  <p:childTnLst>
                                    <p:set>
                                      <p:cBhvr>
                                        <p:cTn id="60" dur="1" fill="hold">
                                          <p:stCondLst>
                                            <p:cond delay="0"/>
                                          </p:stCondLst>
                                        </p:cTn>
                                        <p:tgtEl>
                                          <p:spTgt spid="18">
                                            <p:txEl>
                                              <p:pRg st="0" end="0"/>
                                            </p:txEl>
                                          </p:spTgt>
                                        </p:tgtEl>
                                        <p:attrNameLst>
                                          <p:attrName>style.visibility</p:attrName>
                                        </p:attrNameLst>
                                      </p:cBhvr>
                                      <p:to>
                                        <p:strVal val="visible"/>
                                      </p:to>
                                    </p:set>
                                    <p:animEffect transition="in" filter="fade">
                                      <p:cBhvr>
                                        <p:cTn id="61" dur="500"/>
                                        <p:tgtEl>
                                          <p:spTgt spid="18">
                                            <p:txEl>
                                              <p:pRg st="0" end="0"/>
                                            </p:txEl>
                                          </p:spTgt>
                                        </p:tgtEl>
                                      </p:cBhvr>
                                    </p:animEffect>
                                  </p:childTnLst>
                                </p:cTn>
                              </p:par>
                            </p:childTnLst>
                          </p:cTn>
                        </p:par>
                        <p:par>
                          <p:cTn id="62" fill="hold">
                            <p:stCondLst>
                              <p:cond delay="5565"/>
                            </p:stCondLst>
                            <p:childTnLst>
                              <p:par>
                                <p:cTn id="63" presetID="10" presetClass="entr" presetSubtype="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Effect transition="in" filter="fade">
                                      <p:cBhvr>
                                        <p:cTn id="65" dur="500"/>
                                        <p:tgtEl>
                                          <p:spTgt spid="17">
                                            <p:txEl>
                                              <p:pRg st="0" end="0"/>
                                            </p:txEl>
                                          </p:spTgt>
                                        </p:tgtEl>
                                      </p:cBhvr>
                                    </p:animEffect>
                                  </p:childTnLst>
                                </p:cTn>
                              </p:par>
                            </p:childTnLst>
                          </p:cTn>
                        </p:par>
                        <p:par>
                          <p:cTn id="66" fill="hold">
                            <p:stCondLst>
                              <p:cond delay="6065"/>
                            </p:stCondLst>
                            <p:childTnLst>
                              <p:par>
                                <p:cTn id="67" presetID="49" presetClass="entr" presetSubtype="0" decel="10000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 calcmode="lin" valueType="num">
                                      <p:cBhvr>
                                        <p:cTn id="71" dur="500" fill="hold"/>
                                        <p:tgtEl>
                                          <p:spTgt spid="19"/>
                                        </p:tgtEl>
                                        <p:attrNameLst>
                                          <p:attrName>style.rotation</p:attrName>
                                        </p:attrNameLst>
                                      </p:cBhvr>
                                      <p:tavLst>
                                        <p:tav tm="0">
                                          <p:val>
                                            <p:fltVal val="360"/>
                                          </p:val>
                                        </p:tav>
                                        <p:tav tm="100000">
                                          <p:val>
                                            <p:fltVal val="0"/>
                                          </p:val>
                                        </p:tav>
                                      </p:tavLst>
                                    </p:anim>
                                    <p:animEffect transition="in" filter="fade">
                                      <p:cBhvr>
                                        <p:cTn id="72" dur="500"/>
                                        <p:tgtEl>
                                          <p:spTgt spid="19"/>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360"/>
                                          </p:val>
                                        </p:tav>
                                        <p:tav tm="100000">
                                          <p:val>
                                            <p:fltVal val="0"/>
                                          </p:val>
                                        </p:tav>
                                      </p:tavLst>
                                    </p:anim>
                                    <p:animEffect transition="in" filter="fade">
                                      <p:cBhvr>
                                        <p:cTn id="78" dur="500"/>
                                        <p:tgtEl>
                                          <p:spTgt spid="20"/>
                                        </p:tgtEl>
                                      </p:cBhvr>
                                    </p:animEffect>
                                  </p:childTnLst>
                                </p:cTn>
                              </p:par>
                            </p:childTnLst>
                          </p:cTn>
                        </p:par>
                        <p:par>
                          <p:cTn id="79" fill="hold">
                            <p:stCondLst>
                              <p:cond delay="6565"/>
                            </p:stCondLst>
                            <p:childTnLst>
                              <p:par>
                                <p:cTn id="80" presetID="10" presetClass="entr" presetSubtype="0" fill="hold" grpId="0" nodeType="afterEffect">
                                  <p:stCondLst>
                                    <p:cond delay="0"/>
                                  </p:stCondLst>
                                  <p:childTnLst>
                                    <p:set>
                                      <p:cBhvr>
                                        <p:cTn id="81" dur="1" fill="hold">
                                          <p:stCondLst>
                                            <p:cond delay="0"/>
                                          </p:stCondLst>
                                        </p:cTn>
                                        <p:tgtEl>
                                          <p:spTgt spid="22">
                                            <p:txEl>
                                              <p:pRg st="0" end="0"/>
                                            </p:txEl>
                                          </p:spTgt>
                                        </p:tgtEl>
                                        <p:attrNameLst>
                                          <p:attrName>style.visibility</p:attrName>
                                        </p:attrNameLst>
                                      </p:cBhvr>
                                      <p:to>
                                        <p:strVal val="visible"/>
                                      </p:to>
                                    </p:set>
                                    <p:animEffect transition="in" filter="fade">
                                      <p:cBhvr>
                                        <p:cTn id="82" dur="500"/>
                                        <p:tgtEl>
                                          <p:spTgt spid="22">
                                            <p:txEl>
                                              <p:pRg st="0" end="0"/>
                                            </p:txEl>
                                          </p:spTgt>
                                        </p:tgtEl>
                                      </p:cBhvr>
                                    </p:animEffect>
                                  </p:childTnLst>
                                </p:cTn>
                              </p:par>
                            </p:childTnLst>
                          </p:cTn>
                        </p:par>
                        <p:par>
                          <p:cTn id="83" fill="hold">
                            <p:stCondLst>
                              <p:cond delay="7065"/>
                            </p:stCondLst>
                            <p:childTnLst>
                              <p:par>
                                <p:cTn id="84" presetID="10" presetClass="entr" presetSubtype="0" fill="hold" grpId="0" nodeType="after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animEffect transition="in" filter="fade">
                                      <p:cBhvr>
                                        <p:cTn id="8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 grpId="0" animBg="1"/>
      <p:bldP spid="8" grpId="0" build="p">
        <p:tmplLst>
          <p:tmpl lvl="1">
            <p:tnLst>
              <p:par>
                <p:cTn presetID="2" presetClass="entr" presetSubtype="3" decel="100000" fill="hold" nodeType="with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9"/>
                        </p:tgtEl>
                        <p:attrNameLst>
                          <p:attrName>style.visibility</p:attrName>
                        </p:attrNameLst>
                      </p:cBhvr>
                      <p:to>
                        <p:strVal val="visible"/>
                      </p:to>
                    </p:set>
                    <p:animEffect transition="in" filter="wipe(down)">
                      <p:cBhvr>
                        <p:cTn dur="500"/>
                        <p:tgtEl>
                          <p:spTgt spid="9"/>
                        </p:tgtEl>
                      </p:cBhvr>
                    </p:animEffect>
                  </p:childTnLst>
                </p:cTn>
              </p:par>
            </p:tnLst>
          </p:tmpl>
        </p:tmplLst>
      </p:bldP>
      <p:bldP spid="10" grpId="0">
        <p:tmplLst>
          <p:tmpl>
            <p:tnLst>
              <p:par>
                <p:cTn presetID="22" presetClass="entr" presetSubtype="8"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92384" y="3528644"/>
            <a:ext cx="7080405"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92384" y="2539323"/>
            <a:ext cx="7080405"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1403335" y="330448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12"/>
          <p:cNvSpPr>
            <a:spLocks noGrp="1"/>
          </p:cNvSpPr>
          <p:nvPr>
            <p:ph type="body" sz="quarter" idx="15" hasCustomPrompt="1"/>
          </p:nvPr>
        </p:nvSpPr>
        <p:spPr>
          <a:xfrm>
            <a:off x="9914348" y="3528644"/>
            <a:ext cx="7080405"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1" name="テキスト プレースホルダー 12"/>
          <p:cNvSpPr>
            <a:spLocks noGrp="1"/>
          </p:cNvSpPr>
          <p:nvPr>
            <p:ph type="body" sz="quarter" idx="16" hasCustomPrompt="1"/>
          </p:nvPr>
        </p:nvSpPr>
        <p:spPr>
          <a:xfrm>
            <a:off x="9914348" y="2539323"/>
            <a:ext cx="7080405"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2" name="正方形/長方形 21"/>
          <p:cNvSpPr/>
          <p:nvPr userDrawn="1"/>
        </p:nvSpPr>
        <p:spPr>
          <a:xfrm>
            <a:off x="10025299" y="330448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12"/>
          <p:cNvSpPr>
            <a:spLocks noGrp="1"/>
          </p:cNvSpPr>
          <p:nvPr>
            <p:ph type="body" sz="quarter" idx="18" hasCustomPrompt="1"/>
          </p:nvPr>
        </p:nvSpPr>
        <p:spPr>
          <a:xfrm>
            <a:off x="1292384" y="6893565"/>
            <a:ext cx="7080405"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7" name="テキスト プレースホルダー 12"/>
          <p:cNvSpPr>
            <a:spLocks noGrp="1"/>
          </p:cNvSpPr>
          <p:nvPr>
            <p:ph type="body" sz="quarter" idx="19" hasCustomPrompt="1"/>
          </p:nvPr>
        </p:nvSpPr>
        <p:spPr>
          <a:xfrm>
            <a:off x="1292384" y="5904244"/>
            <a:ext cx="7080405"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8" name="正方形/長方形 37"/>
          <p:cNvSpPr/>
          <p:nvPr userDrawn="1"/>
        </p:nvSpPr>
        <p:spPr>
          <a:xfrm>
            <a:off x="1403335" y="6669410"/>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12"/>
          <p:cNvSpPr>
            <a:spLocks noGrp="1"/>
          </p:cNvSpPr>
          <p:nvPr>
            <p:ph type="body" sz="quarter" idx="21" hasCustomPrompt="1"/>
          </p:nvPr>
        </p:nvSpPr>
        <p:spPr>
          <a:xfrm>
            <a:off x="9914348" y="6893565"/>
            <a:ext cx="7080405"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22" hasCustomPrompt="1"/>
          </p:nvPr>
        </p:nvSpPr>
        <p:spPr>
          <a:xfrm>
            <a:off x="9914348" y="5904244"/>
            <a:ext cx="7080405"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正方形/長方形 42"/>
          <p:cNvSpPr/>
          <p:nvPr userDrawn="1"/>
        </p:nvSpPr>
        <p:spPr>
          <a:xfrm>
            <a:off x="10025299" y="6669410"/>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427251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 presetClass="entr" presetSubtype="8" decel="100000" fill="hold" grpId="0" nodeType="afterEffect">
                                  <p:stCondLst>
                                    <p:cond delay="250"/>
                                  </p:stCondLst>
                                  <p:childTnLst>
                                    <p:set>
                                      <p:cBhvr>
                                        <p:cTn id="19" dur="1" fill="hold">
                                          <p:stCondLst>
                                            <p:cond delay="0"/>
                                          </p:stCondLst>
                                        </p:cTn>
                                        <p:tgtEl>
                                          <p:spTgt spid="21">
                                            <p:txEl>
                                              <p:pRg st="0" end="0"/>
                                            </p:txEl>
                                          </p:spTgt>
                                        </p:tgtEl>
                                        <p:attrNameLst>
                                          <p:attrName>style.visibility</p:attrName>
                                        </p:attrNameLst>
                                      </p:cBhvr>
                                      <p:to>
                                        <p:strVal val="visible"/>
                                      </p:to>
                                    </p:set>
                                    <p:anim calcmode="lin" valueType="num">
                                      <p:cBhvr additive="base">
                                        <p:cTn id="20"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1">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250"/>
                            </p:stCondLst>
                            <p:childTnLst>
                              <p:par>
                                <p:cTn id="31" presetID="2" presetClass="entr" presetSubtype="8" decel="100000" fill="hold" grpId="0" nodeType="afterEffect">
                                  <p:stCondLst>
                                    <p:cond delay="250"/>
                                  </p:stCondLst>
                                  <p:childTnLst>
                                    <p:set>
                                      <p:cBhvr>
                                        <p:cTn id="32" dur="1" fill="hold">
                                          <p:stCondLst>
                                            <p:cond delay="0"/>
                                          </p:stCondLst>
                                        </p:cTn>
                                        <p:tgtEl>
                                          <p:spTgt spid="37">
                                            <p:txEl>
                                              <p:pRg st="0" end="0"/>
                                            </p:txEl>
                                          </p:spTgt>
                                        </p:tgtEl>
                                        <p:attrNameLst>
                                          <p:attrName>style.visibility</p:attrName>
                                        </p:attrNameLst>
                                      </p:cBhvr>
                                      <p:to>
                                        <p:strVal val="visible"/>
                                      </p:to>
                                    </p:set>
                                    <p:anim calcmode="lin" valueType="num">
                                      <p:cBhvr additive="base">
                                        <p:cTn id="33"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7">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25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par>
                          <p:cTn id="43" fill="hold">
                            <p:stCondLst>
                              <p:cond delay="3500"/>
                            </p:stCondLst>
                            <p:childTnLst>
                              <p:par>
                                <p:cTn id="44" presetID="2" presetClass="entr" presetSubtype="8" decel="100000" fill="hold" grpId="0" nodeType="afterEffect">
                                  <p:stCondLst>
                                    <p:cond delay="250"/>
                                  </p:stCondLst>
                                  <p:childTnLst>
                                    <p:set>
                                      <p:cBhvr>
                                        <p:cTn id="45" dur="1" fill="hold">
                                          <p:stCondLst>
                                            <p:cond delay="0"/>
                                          </p:stCondLst>
                                        </p:cTn>
                                        <p:tgtEl>
                                          <p:spTgt spid="42">
                                            <p:txEl>
                                              <p:pRg st="0" end="0"/>
                                            </p:txEl>
                                          </p:spTgt>
                                        </p:tgtEl>
                                        <p:attrNameLst>
                                          <p:attrName>style.visibility</p:attrName>
                                        </p:attrNameLst>
                                      </p:cBhvr>
                                      <p:to>
                                        <p:strVal val="visible"/>
                                      </p:to>
                                    </p:set>
                                    <p:anim calcmode="lin" valueType="num">
                                      <p:cBhvr additive="base">
                                        <p:cTn id="46"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2">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4"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500" fill="hold"/>
                                        <p:tgtEl>
                                          <p:spTgt spid="43"/>
                                        </p:tgtEl>
                                        <p:attrNameLst>
                                          <p:attrName>ppt_x</p:attrName>
                                        </p:attrNameLst>
                                      </p:cBhvr>
                                      <p:tavLst>
                                        <p:tav tm="0">
                                          <p:val>
                                            <p:strVal val="#ppt_x"/>
                                          </p:val>
                                        </p:tav>
                                        <p:tav tm="100000">
                                          <p:val>
                                            <p:strVal val="#ppt_x"/>
                                          </p:val>
                                        </p:tav>
                                      </p:tavLst>
                                    </p:anim>
                                    <p:anim calcmode="lin" valueType="num">
                                      <p:cBhvr additive="base">
                                        <p:cTn id="51" dur="500" fill="hold"/>
                                        <p:tgtEl>
                                          <p:spTgt spid="43"/>
                                        </p:tgtEl>
                                        <p:attrNameLst>
                                          <p:attrName>ppt_y</p:attrName>
                                        </p:attrNameLst>
                                      </p:cBhvr>
                                      <p:tavLst>
                                        <p:tav tm="0">
                                          <p:val>
                                            <p:strVal val="1+#ppt_h/2"/>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20" grpId="0">
        <p:tmplLst>
          <p:tmpl>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build="p">
        <p:tmplLst>
          <p:tmpl lvl="1">
            <p:tnLst>
              <p:par>
                <p:cTn presetID="2" presetClass="entr" presetSubtype="8" decel="10000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animBg="1"/>
      <p:bldP spid="25" grpId="0">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37" grpId="0" build="p">
        <p:tmplLst>
          <p:tmpl lvl="1">
            <p:tnLst>
              <p:par>
                <p:cTn presetID="2" presetClass="entr" presetSubtype="8"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41" grpId="0">
        <p:tmplLst>
          <p:tmpl>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animBg="1"/>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file 4">
    <p:spTree>
      <p:nvGrpSpPr>
        <p:cNvPr id="1" name=""/>
        <p:cNvGrpSpPr/>
        <p:nvPr/>
      </p:nvGrpSpPr>
      <p:grpSpPr>
        <a:xfrm>
          <a:off x="0" y="0"/>
          <a:ext cx="0" cy="0"/>
          <a:chOff x="0" y="0"/>
          <a:chExt cx="0" cy="0"/>
        </a:xfrm>
      </p:grpSpPr>
      <p:sp>
        <p:nvSpPr>
          <p:cNvPr id="16" name="図プレースホルダー 15"/>
          <p:cNvSpPr>
            <a:spLocks noGrp="1"/>
          </p:cNvSpPr>
          <p:nvPr>
            <p:ph type="pic" sz="quarter" idx="36" hasCustomPrompt="1"/>
          </p:nvPr>
        </p:nvSpPr>
        <p:spPr>
          <a:xfrm>
            <a:off x="0" y="-794"/>
            <a:ext cx="18287642" cy="7086707"/>
          </a:xfrm>
          <a:custGeom>
            <a:avLst/>
            <a:gdLst>
              <a:gd name="connsiteX0" fmla="*/ 0 w 18287642"/>
              <a:gd name="connsiteY0" fmla="*/ 6438707 h 7086707"/>
              <a:gd name="connsiteX1" fmla="*/ 648000 w 18287642"/>
              <a:gd name="connsiteY1" fmla="*/ 6438707 h 7086707"/>
              <a:gd name="connsiteX2" fmla="*/ 648000 w 18287642"/>
              <a:gd name="connsiteY2" fmla="*/ 7086707 h 7086707"/>
              <a:gd name="connsiteX3" fmla="*/ 0 w 18287642"/>
              <a:gd name="connsiteY3" fmla="*/ 7086707 h 7086707"/>
              <a:gd name="connsiteX4" fmla="*/ 648000 w 18287642"/>
              <a:gd name="connsiteY4" fmla="*/ 5790707 h 7086707"/>
              <a:gd name="connsiteX5" fmla="*/ 1296000 w 18287642"/>
              <a:gd name="connsiteY5" fmla="*/ 5790707 h 7086707"/>
              <a:gd name="connsiteX6" fmla="*/ 1296000 w 18287642"/>
              <a:gd name="connsiteY6" fmla="*/ 6438707 h 7086707"/>
              <a:gd name="connsiteX7" fmla="*/ 648000 w 18287642"/>
              <a:gd name="connsiteY7" fmla="*/ 6438707 h 7086707"/>
              <a:gd name="connsiteX8" fmla="*/ 0 w 18287642"/>
              <a:gd name="connsiteY8" fmla="*/ 0 h 7086707"/>
              <a:gd name="connsiteX9" fmla="*/ 18287642 w 18287642"/>
              <a:gd name="connsiteY9" fmla="*/ 0 h 7086707"/>
              <a:gd name="connsiteX10" fmla="*/ 18287642 w 18287642"/>
              <a:gd name="connsiteY10" fmla="*/ 5142707 h 7086707"/>
              <a:gd name="connsiteX11" fmla="*/ 1944000 w 18287642"/>
              <a:gd name="connsiteY11" fmla="*/ 5142707 h 7086707"/>
              <a:gd name="connsiteX12" fmla="*/ 1944000 w 18287642"/>
              <a:gd name="connsiteY12" fmla="*/ 5790707 h 7086707"/>
              <a:gd name="connsiteX13" fmla="*/ 1296000 w 18287642"/>
              <a:gd name="connsiteY13" fmla="*/ 5790707 h 7086707"/>
              <a:gd name="connsiteX14" fmla="*/ 1296000 w 18287642"/>
              <a:gd name="connsiteY14" fmla="*/ 5142707 h 7086707"/>
              <a:gd name="connsiteX15" fmla="*/ 648000 w 18287642"/>
              <a:gd name="connsiteY15" fmla="*/ 5142707 h 7086707"/>
              <a:gd name="connsiteX16" fmla="*/ 648000 w 18287642"/>
              <a:gd name="connsiteY16" fmla="*/ 5790707 h 7086707"/>
              <a:gd name="connsiteX17" fmla="*/ 0 w 18287642"/>
              <a:gd name="connsiteY17" fmla="*/ 5790707 h 7086707"/>
              <a:gd name="connsiteX18" fmla="*/ 0 w 18287642"/>
              <a:gd name="connsiteY18" fmla="*/ 5142707 h 7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87642" h="7086707">
                <a:moveTo>
                  <a:pt x="0" y="6438707"/>
                </a:moveTo>
                <a:lnTo>
                  <a:pt x="648000" y="6438707"/>
                </a:lnTo>
                <a:lnTo>
                  <a:pt x="648000" y="7086707"/>
                </a:lnTo>
                <a:lnTo>
                  <a:pt x="0" y="7086707"/>
                </a:lnTo>
                <a:close/>
                <a:moveTo>
                  <a:pt x="648000" y="5790707"/>
                </a:moveTo>
                <a:lnTo>
                  <a:pt x="1296000" y="5790707"/>
                </a:lnTo>
                <a:lnTo>
                  <a:pt x="1296000" y="6438707"/>
                </a:lnTo>
                <a:lnTo>
                  <a:pt x="648000" y="6438707"/>
                </a:lnTo>
                <a:close/>
                <a:moveTo>
                  <a:pt x="0" y="0"/>
                </a:moveTo>
                <a:lnTo>
                  <a:pt x="18287642" y="0"/>
                </a:lnTo>
                <a:lnTo>
                  <a:pt x="18287642" y="5142707"/>
                </a:lnTo>
                <a:lnTo>
                  <a:pt x="1944000" y="5142707"/>
                </a:lnTo>
                <a:lnTo>
                  <a:pt x="1944000" y="5790707"/>
                </a:lnTo>
                <a:lnTo>
                  <a:pt x="1296000" y="5790707"/>
                </a:lnTo>
                <a:lnTo>
                  <a:pt x="1296000" y="5142707"/>
                </a:lnTo>
                <a:lnTo>
                  <a:pt x="648000" y="5142707"/>
                </a:lnTo>
                <a:lnTo>
                  <a:pt x="648000" y="5790707"/>
                </a:lnTo>
                <a:lnTo>
                  <a:pt x="0" y="5790707"/>
                </a:lnTo>
                <a:lnTo>
                  <a:pt x="0" y="5142707"/>
                </a:lnTo>
                <a:close/>
              </a:path>
            </a:pathLst>
          </a:custGeom>
        </p:spPr>
        <p:txBody>
          <a:bodyPr wrap="square">
            <a:noAutofit/>
          </a:bodyPr>
          <a:lstStyle>
            <a:lvl1pPr>
              <a:defRPr baseline="0"/>
            </a:lvl1pPr>
          </a:lstStyle>
          <a:p>
            <a:r>
              <a:rPr kumimoji="1" lang="en-US" altLang="ja-JP" dirty="0"/>
              <a:t> </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図プレースホルダー 5"/>
          <p:cNvSpPr>
            <a:spLocks noGrp="1"/>
          </p:cNvSpPr>
          <p:nvPr>
            <p:ph type="pic" sz="quarter" idx="12" hasCustomPrompt="1"/>
          </p:nvPr>
        </p:nvSpPr>
        <p:spPr>
          <a:xfrm>
            <a:off x="1363663" y="0"/>
            <a:ext cx="7504566" cy="10285413"/>
          </a:xfrm>
          <a:effectLst>
            <a:outerShdw blurRad="50800" dist="38100" dir="2700000" algn="tl" rotWithShape="0">
              <a:prstClr val="black">
                <a:alpha val="40000"/>
              </a:prstClr>
            </a:outerShdw>
          </a:effectLst>
        </p:spPr>
        <p:txBody>
          <a:bodyPr/>
          <a:lstStyle>
            <a:lvl1pPr>
              <a:defRPr baseline="0"/>
            </a:lvl1pPr>
          </a:lstStyle>
          <a:p>
            <a:r>
              <a:rPr kumimoji="1" lang="en-US" altLang="ja-JP" dirty="0"/>
              <a:t>Insert an image</a:t>
            </a:r>
            <a:endParaRPr kumimoji="1" lang="ja-JP" altLang="en-US" dirty="0"/>
          </a:p>
        </p:txBody>
      </p:sp>
      <p:sp>
        <p:nvSpPr>
          <p:cNvPr id="23" name="テキスト プレースホルダー 12"/>
          <p:cNvSpPr>
            <a:spLocks noGrp="1"/>
          </p:cNvSpPr>
          <p:nvPr>
            <p:ph type="body" sz="quarter" idx="13" hasCustomPrompt="1"/>
          </p:nvPr>
        </p:nvSpPr>
        <p:spPr>
          <a:xfrm>
            <a:off x="9061250" y="3122656"/>
            <a:ext cx="8167207" cy="121919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5" name="テキスト プレースホルダー 12"/>
          <p:cNvSpPr>
            <a:spLocks noGrp="1"/>
          </p:cNvSpPr>
          <p:nvPr>
            <p:ph type="body" sz="quarter" idx="14" hasCustomPrompt="1"/>
          </p:nvPr>
        </p:nvSpPr>
        <p:spPr>
          <a:xfrm>
            <a:off x="9061250" y="5347380"/>
            <a:ext cx="8167207" cy="2882219"/>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0" name="テキスト プレースホルダー 12"/>
          <p:cNvSpPr>
            <a:spLocks noGrp="1"/>
          </p:cNvSpPr>
          <p:nvPr>
            <p:ph type="body" sz="quarter" idx="16" hasCustomPrompt="1"/>
          </p:nvPr>
        </p:nvSpPr>
        <p:spPr>
          <a:xfrm>
            <a:off x="9061250" y="4283799"/>
            <a:ext cx="8167207" cy="714166"/>
          </a:xfrm>
        </p:spPr>
        <p:txBody>
          <a:bodyPr anchor="t">
            <a:noAutofit/>
          </a:bodyPr>
          <a:lstStyle>
            <a:lvl1pPr algn="l">
              <a:lnSpc>
                <a:spcPct val="13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174221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750"/>
                                        <p:tgtEl>
                                          <p:spTgt spid="6"/>
                                        </p:tgtEl>
                                      </p:cBhvr>
                                    </p:animEffect>
                                  </p:childTnLst>
                                </p:cTn>
                              </p:par>
                              <p:par>
                                <p:cTn id="12" presetID="2" presetClass="entr" presetSubtype="8" decel="100000" fill="hold" grpId="1"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750" fill="hold"/>
                                        <p:tgtEl>
                                          <p:spTgt spid="6"/>
                                        </p:tgtEl>
                                        <p:attrNameLst>
                                          <p:attrName>ppt_x</p:attrName>
                                        </p:attrNameLst>
                                      </p:cBhvr>
                                      <p:tavLst>
                                        <p:tav tm="0">
                                          <p:val>
                                            <p:strVal val="0-#ppt_w/2"/>
                                          </p:val>
                                        </p:tav>
                                        <p:tav tm="100000">
                                          <p:val>
                                            <p:strVal val="#ppt_x"/>
                                          </p:val>
                                        </p:tav>
                                      </p:tavLst>
                                    </p:anim>
                                    <p:anim calcmode="lin" valueType="num">
                                      <p:cBhvr additive="base">
                                        <p:cTn id="15" dur="75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2" presetClass="entr" presetSubtype="3" decel="100000" fill="hold" grpId="0" nodeType="afterEffect">
                                  <p:stCondLst>
                                    <p:cond delay="0"/>
                                  </p:stCondLst>
                                  <p:iterate type="wd">
                                    <p:tmPct val="10000"/>
                                  </p:iterate>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75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23">
                                            <p:txEl>
                                              <p:pRg st="0" end="0"/>
                                            </p:txEl>
                                          </p:spTgt>
                                        </p:tgtEl>
                                        <p:attrNameLst>
                                          <p:attrName>ppt_y</p:attrName>
                                        </p:attrNameLst>
                                      </p:cBhvr>
                                      <p:tavLst>
                                        <p:tav tm="0">
                                          <p:val>
                                            <p:strVal val="0-#ppt_h/2"/>
                                          </p:val>
                                        </p:tav>
                                        <p:tav tm="100000">
                                          <p:val>
                                            <p:strVal val="#ppt_y"/>
                                          </p:val>
                                        </p:tav>
                                      </p:tavLst>
                                    </p:anim>
                                  </p:childTnLst>
                                </p:cTn>
                              </p:par>
                              <p:par>
                                <p:cTn id="21" presetID="22" presetClass="entr" presetSubtype="4" fill="hold" grpId="0" nodeType="withEffect">
                                  <p:stCondLst>
                                    <p:cond delay="0"/>
                                  </p:stCondLst>
                                  <p:iterate type="lt">
                                    <p:tmPct val="3000"/>
                                  </p:iterate>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15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6" grpId="1"/>
      <p:bldP spid="23"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1+#ppt_w/2"/>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10" grpId="0">
        <p:tmplLst>
          <p:tmpl>
            <p:tnLst>
              <p:par>
                <p:cTn presetID="22" presetClass="entr" presetSubtype="4" fill="hold" nodeType="withEffect">
                  <p:stCondLst>
                    <p:cond delay="0"/>
                  </p:stCondLst>
                  <p:iterate type="lt">
                    <p:tmPct val="3000"/>
                  </p:iterate>
                  <p:childTnLst>
                    <p:set>
                      <p:cBhvr>
                        <p:cTn dur="1" fill="hold">
                          <p:stCondLst>
                            <p:cond delay="0"/>
                          </p:stCondLst>
                        </p:cTn>
                        <p:tgtEl>
                          <p:spTgt spid="10"/>
                        </p:tgtEl>
                        <p:attrNameLst>
                          <p:attrName>style.visibility</p:attrName>
                        </p:attrNameLst>
                      </p:cBhvr>
                      <p:to>
                        <p:strVal val="visible"/>
                      </p:to>
                    </p:set>
                    <p:animEffect transition="in" filter="wipe(down)">
                      <p:cBhvr>
                        <p:cTn dur="500"/>
                        <p:tgtEl>
                          <p:spTgt spid="10"/>
                        </p:tgtEl>
                      </p:cBhvr>
                    </p:animEffect>
                  </p:childTnLst>
                </p:cTn>
              </p:par>
            </p:tnLst>
          </p:tmpl>
        </p:tmplLst>
      </p:bldP>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Image, Heading &amp;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7" name="図プレースホルダー 46"/>
          <p:cNvSpPr>
            <a:spLocks noGrp="1"/>
          </p:cNvSpPr>
          <p:nvPr>
            <p:ph type="pic" sz="quarter" idx="21" hasCustomPrompt="1"/>
          </p:nvPr>
        </p:nvSpPr>
        <p:spPr>
          <a:xfrm>
            <a:off x="5439454" y="1391478"/>
            <a:ext cx="7409092" cy="3478887"/>
          </a:xfrm>
          <a:custGeom>
            <a:avLst/>
            <a:gdLst>
              <a:gd name="connsiteX0" fmla="*/ 6753718 w 7409092"/>
              <a:gd name="connsiteY0" fmla="*/ 2823513 h 3478887"/>
              <a:gd name="connsiteX1" fmla="*/ 7409092 w 7409092"/>
              <a:gd name="connsiteY1" fmla="*/ 2823513 h 3478887"/>
              <a:gd name="connsiteX2" fmla="*/ 7409092 w 7409092"/>
              <a:gd name="connsiteY2" fmla="*/ 3478887 h 3478887"/>
              <a:gd name="connsiteX3" fmla="*/ 6753718 w 7409092"/>
              <a:gd name="connsiteY3" fmla="*/ 3478887 h 3478887"/>
              <a:gd name="connsiteX4" fmla="*/ 6098344 w 7409092"/>
              <a:gd name="connsiteY4" fmla="*/ 2145252 h 3478887"/>
              <a:gd name="connsiteX5" fmla="*/ 6753718 w 7409092"/>
              <a:gd name="connsiteY5" fmla="*/ 2145252 h 3478887"/>
              <a:gd name="connsiteX6" fmla="*/ 6753718 w 7409092"/>
              <a:gd name="connsiteY6" fmla="*/ 2800626 h 3478887"/>
              <a:gd name="connsiteX7" fmla="*/ 6098344 w 7409092"/>
              <a:gd name="connsiteY7" fmla="*/ 2800626 h 3478887"/>
              <a:gd name="connsiteX8" fmla="*/ 655374 w 7409092"/>
              <a:gd name="connsiteY8" fmla="*/ 655374 h 3478887"/>
              <a:gd name="connsiteX9" fmla="*/ 1310748 w 7409092"/>
              <a:gd name="connsiteY9" fmla="*/ 655374 h 3478887"/>
              <a:gd name="connsiteX10" fmla="*/ 1310748 w 7409092"/>
              <a:gd name="connsiteY10" fmla="*/ 1310748 h 3478887"/>
              <a:gd name="connsiteX11" fmla="*/ 655374 w 7409092"/>
              <a:gd name="connsiteY11" fmla="*/ 1310748 h 3478887"/>
              <a:gd name="connsiteX12" fmla="*/ 1310748 w 7409092"/>
              <a:gd name="connsiteY12" fmla="*/ 0 h 3478887"/>
              <a:gd name="connsiteX13" fmla="*/ 1966122 w 7409092"/>
              <a:gd name="connsiteY13" fmla="*/ 0 h 3478887"/>
              <a:gd name="connsiteX14" fmla="*/ 5422122 w 7409092"/>
              <a:gd name="connsiteY14" fmla="*/ 0 h 3478887"/>
              <a:gd name="connsiteX15" fmla="*/ 5422122 w 7409092"/>
              <a:gd name="connsiteY15" fmla="*/ 1481843 h 3478887"/>
              <a:gd name="connsiteX16" fmla="*/ 6077496 w 7409092"/>
              <a:gd name="connsiteY16" fmla="*/ 1481843 h 3478887"/>
              <a:gd name="connsiteX17" fmla="*/ 6077496 w 7409092"/>
              <a:gd name="connsiteY17" fmla="*/ 2137217 h 3478887"/>
              <a:gd name="connsiteX18" fmla="*/ 5422122 w 7409092"/>
              <a:gd name="connsiteY18" fmla="*/ 2137217 h 3478887"/>
              <a:gd name="connsiteX19" fmla="*/ 5422122 w 7409092"/>
              <a:gd name="connsiteY19" fmla="*/ 2800626 h 3478887"/>
              <a:gd name="connsiteX20" fmla="*/ 6077496 w 7409092"/>
              <a:gd name="connsiteY20" fmla="*/ 2800626 h 3478887"/>
              <a:gd name="connsiteX21" fmla="*/ 6077496 w 7409092"/>
              <a:gd name="connsiteY21" fmla="*/ 3456000 h 3478887"/>
              <a:gd name="connsiteX22" fmla="*/ 5422122 w 7409092"/>
              <a:gd name="connsiteY22" fmla="*/ 3456000 h 3478887"/>
              <a:gd name="connsiteX23" fmla="*/ 1966122 w 7409092"/>
              <a:gd name="connsiteY23" fmla="*/ 3456000 h 3478887"/>
              <a:gd name="connsiteX24" fmla="*/ 1966122 w 7409092"/>
              <a:gd name="connsiteY24" fmla="*/ 1966122 h 3478887"/>
              <a:gd name="connsiteX25" fmla="*/ 1310748 w 7409092"/>
              <a:gd name="connsiteY25" fmla="*/ 1966122 h 3478887"/>
              <a:gd name="connsiteX26" fmla="*/ 1310748 w 7409092"/>
              <a:gd name="connsiteY26" fmla="*/ 1310748 h 3478887"/>
              <a:gd name="connsiteX27" fmla="*/ 1966122 w 7409092"/>
              <a:gd name="connsiteY27" fmla="*/ 1310748 h 3478887"/>
              <a:gd name="connsiteX28" fmla="*/ 1966122 w 7409092"/>
              <a:gd name="connsiteY28" fmla="*/ 655374 h 3478887"/>
              <a:gd name="connsiteX29" fmla="*/ 1310748 w 7409092"/>
              <a:gd name="connsiteY29" fmla="*/ 655374 h 3478887"/>
              <a:gd name="connsiteX30" fmla="*/ 0 w 7409092"/>
              <a:gd name="connsiteY30" fmla="*/ 0 h 3478887"/>
              <a:gd name="connsiteX31" fmla="*/ 655374 w 7409092"/>
              <a:gd name="connsiteY31" fmla="*/ 0 h 3478887"/>
              <a:gd name="connsiteX32" fmla="*/ 655374 w 7409092"/>
              <a:gd name="connsiteY32" fmla="*/ 655374 h 3478887"/>
              <a:gd name="connsiteX33" fmla="*/ 0 w 7409092"/>
              <a:gd name="connsiteY33" fmla="*/ 655374 h 347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409092" h="3478887">
                <a:moveTo>
                  <a:pt x="6753718" y="2823513"/>
                </a:moveTo>
                <a:lnTo>
                  <a:pt x="7409092" y="2823513"/>
                </a:lnTo>
                <a:lnTo>
                  <a:pt x="7409092" y="3478887"/>
                </a:lnTo>
                <a:lnTo>
                  <a:pt x="6753718" y="3478887"/>
                </a:lnTo>
                <a:close/>
                <a:moveTo>
                  <a:pt x="6098344" y="2145252"/>
                </a:moveTo>
                <a:lnTo>
                  <a:pt x="6753718" y="2145252"/>
                </a:lnTo>
                <a:lnTo>
                  <a:pt x="6753718" y="2800626"/>
                </a:lnTo>
                <a:lnTo>
                  <a:pt x="6098344" y="2800626"/>
                </a:lnTo>
                <a:close/>
                <a:moveTo>
                  <a:pt x="655374" y="655374"/>
                </a:moveTo>
                <a:lnTo>
                  <a:pt x="1310748" y="655374"/>
                </a:lnTo>
                <a:lnTo>
                  <a:pt x="1310748" y="1310748"/>
                </a:lnTo>
                <a:lnTo>
                  <a:pt x="655374" y="1310748"/>
                </a:lnTo>
                <a:close/>
                <a:moveTo>
                  <a:pt x="1310748" y="0"/>
                </a:moveTo>
                <a:lnTo>
                  <a:pt x="1966122" y="0"/>
                </a:lnTo>
                <a:lnTo>
                  <a:pt x="5422122" y="0"/>
                </a:lnTo>
                <a:lnTo>
                  <a:pt x="5422122" y="1481843"/>
                </a:lnTo>
                <a:lnTo>
                  <a:pt x="6077496" y="1481843"/>
                </a:lnTo>
                <a:lnTo>
                  <a:pt x="6077496" y="2137217"/>
                </a:lnTo>
                <a:lnTo>
                  <a:pt x="5422122" y="2137217"/>
                </a:lnTo>
                <a:lnTo>
                  <a:pt x="5422122" y="2800626"/>
                </a:lnTo>
                <a:lnTo>
                  <a:pt x="6077496" y="2800626"/>
                </a:lnTo>
                <a:lnTo>
                  <a:pt x="6077496" y="3456000"/>
                </a:lnTo>
                <a:lnTo>
                  <a:pt x="5422122" y="3456000"/>
                </a:lnTo>
                <a:lnTo>
                  <a:pt x="1966122" y="3456000"/>
                </a:lnTo>
                <a:lnTo>
                  <a:pt x="1966122" y="1966122"/>
                </a:lnTo>
                <a:lnTo>
                  <a:pt x="1310748" y="1966122"/>
                </a:lnTo>
                <a:lnTo>
                  <a:pt x="1310748" y="1310748"/>
                </a:lnTo>
                <a:lnTo>
                  <a:pt x="1966122" y="1310748"/>
                </a:lnTo>
                <a:lnTo>
                  <a:pt x="1966122" y="655374"/>
                </a:lnTo>
                <a:lnTo>
                  <a:pt x="1310748" y="655374"/>
                </a:lnTo>
                <a:close/>
                <a:moveTo>
                  <a:pt x="0" y="0"/>
                </a:moveTo>
                <a:lnTo>
                  <a:pt x="655374" y="0"/>
                </a:lnTo>
                <a:lnTo>
                  <a:pt x="655374" y="655374"/>
                </a:lnTo>
                <a:lnTo>
                  <a:pt x="0" y="655374"/>
                </a:lnTo>
                <a:close/>
              </a:path>
            </a:pathLst>
          </a:custGeom>
          <a:solidFill>
            <a:schemeClr val="accent1">
              <a:lumMod val="20000"/>
              <a:lumOff val="80000"/>
            </a:schemeClr>
          </a:solidFill>
          <a:ln w="57150">
            <a:noFill/>
          </a:ln>
          <a:effectLst/>
        </p:spPr>
        <p:txBody>
          <a:bodyPr wrap="square">
            <a:noAutofit/>
          </a:bodyPr>
          <a:lstStyle/>
          <a:p>
            <a:r>
              <a:rPr kumimoji="1" lang="en-US" altLang="ja-JP" dirty="0"/>
              <a:t> </a:t>
            </a:r>
            <a:endParaRPr kumimoji="1" lang="ja-JP" altLang="en-US" dirty="0"/>
          </a:p>
        </p:txBody>
      </p:sp>
      <p:sp>
        <p:nvSpPr>
          <p:cNvPr id="48" name="テキスト プレースホルダー 12"/>
          <p:cNvSpPr>
            <a:spLocks noGrp="1"/>
          </p:cNvSpPr>
          <p:nvPr>
            <p:ph type="body" sz="quarter" idx="13" hasCustomPrompt="1"/>
          </p:nvPr>
        </p:nvSpPr>
        <p:spPr>
          <a:xfrm>
            <a:off x="2857596" y="5250023"/>
            <a:ext cx="12572808" cy="691637"/>
          </a:xfrm>
        </p:spPr>
        <p:txBody>
          <a:bodyPr anchor="b">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9" name="テキスト プレースホルダー 12"/>
          <p:cNvSpPr>
            <a:spLocks noGrp="1"/>
          </p:cNvSpPr>
          <p:nvPr>
            <p:ph type="body" sz="quarter" idx="14" hasCustomPrompt="1"/>
          </p:nvPr>
        </p:nvSpPr>
        <p:spPr>
          <a:xfrm>
            <a:off x="2857596" y="5959390"/>
            <a:ext cx="12572808" cy="735120"/>
          </a:xfrm>
        </p:spPr>
        <p:txBody>
          <a:bodyPr anchor="t">
            <a:noAutofit/>
          </a:bodyPr>
          <a:lstStyle>
            <a:lvl1pPr algn="ctr">
              <a:lnSpc>
                <a:spcPct val="130000"/>
              </a:lnSpc>
              <a:spcBef>
                <a:spcPts val="0"/>
              </a:spcBef>
              <a:defRPr sz="24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0" name="正方形/長方形 49"/>
          <p:cNvSpPr/>
          <p:nvPr userDrawn="1"/>
        </p:nvSpPr>
        <p:spPr>
          <a:xfrm>
            <a:off x="8808185" y="67608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userDrawn="1"/>
        </p:nvSpPr>
        <p:spPr>
          <a:xfrm>
            <a:off x="8162494" y="67608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userDrawn="1"/>
        </p:nvSpPr>
        <p:spPr>
          <a:xfrm>
            <a:off x="9455052" y="67608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2"/>
          <p:cNvSpPr>
            <a:spLocks noGrp="1"/>
          </p:cNvSpPr>
          <p:nvPr>
            <p:ph type="body" sz="quarter" idx="12" hasCustomPrompt="1"/>
          </p:nvPr>
        </p:nvSpPr>
        <p:spPr>
          <a:xfrm>
            <a:off x="3443436" y="7049366"/>
            <a:ext cx="11401128" cy="1968288"/>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17620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48">
                                            <p:txEl>
                                              <p:pRg st="0" end="0"/>
                                            </p:txEl>
                                          </p:spTgt>
                                        </p:tgtEl>
                                        <p:attrNameLst>
                                          <p:attrName>style.visibility</p:attrName>
                                        </p:attrNameLst>
                                      </p:cBhvr>
                                      <p:to>
                                        <p:strVal val="visible"/>
                                      </p:to>
                                    </p:set>
                                    <p:anim calcmode="lin" valueType="num">
                                      <p:cBhvr additive="base">
                                        <p:cTn id="10"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1" dur="75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150"/>
                            </p:stCondLst>
                            <p:childTnLst>
                              <p:par>
                                <p:cTn id="13" presetID="22" presetClass="entr" presetSubtype="4" fill="hold" grpId="0" nodeType="afterEffect">
                                  <p:stCondLst>
                                    <p:cond delay="0"/>
                                  </p:stCondLst>
                                  <p:iterate type="lt">
                                    <p:tmPct val="3000"/>
                                  </p:iterate>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par>
                          <p:cTn id="16" fill="hold">
                            <p:stCondLst>
                              <p:cond delay="1815"/>
                            </p:stCondLst>
                            <p:childTnLst>
                              <p:par>
                                <p:cTn id="17" presetID="2" presetClass="entr" presetSubtype="4" decel="10000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0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childTnLst>
                          </p:cTn>
                        </p:par>
                        <p:par>
                          <p:cTn id="29" fill="hold">
                            <p:stCondLst>
                              <p:cond delay="2515"/>
                            </p:stCondLst>
                            <p:childTnLst>
                              <p:par>
                                <p:cTn id="30" presetID="22" presetClass="entr" presetSubtype="8" fill="hold" grpId="0" nodeType="afterEffect">
                                  <p:stCondLst>
                                    <p:cond delay="25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build="p">
        <p:tmplLst>
          <p:tmpl lvl="1">
            <p:tnLst>
              <p:par>
                <p:cTn presetID="2" presetClass="entr" presetSubtype="4" decel="100000" fill="hold" nodeType="withEffect">
                  <p:stCondLst>
                    <p:cond delay="25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ppt_x"/>
                          </p:val>
                        </p:tav>
                        <p:tav tm="100000">
                          <p:val>
                            <p:strVal val="#ppt_x"/>
                          </p:val>
                        </p:tav>
                      </p:tavLst>
                    </p:anim>
                    <p:anim calcmode="lin" valueType="num">
                      <p:cBhvr additive="base">
                        <p:cTn dur="750" fill="hold"/>
                        <p:tgtEl>
                          <p:spTgt spid="48"/>
                        </p:tgtEl>
                        <p:attrNameLst>
                          <p:attrName>ppt_y</p:attrName>
                        </p:attrNameLst>
                      </p:cBhvr>
                      <p:tavLst>
                        <p:tav tm="0">
                          <p:val>
                            <p:strVal val="1+#ppt_h/2"/>
                          </p:val>
                        </p:tav>
                        <p:tav tm="100000">
                          <p:val>
                            <p:strVal val="#ppt_y"/>
                          </p:val>
                        </p:tav>
                      </p:tavLst>
                    </p:anim>
                  </p:childTnLst>
                </p:cTn>
              </p:par>
            </p:tnLst>
          </p:tmpl>
        </p:tmplLst>
      </p:bldP>
      <p:bldP spid="49"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0" grpId="0" animBg="1"/>
      <p:bldP spid="51" grpId="0" animBg="1"/>
      <p:bldP spid="52" grpId="0" animBg="1"/>
      <p:bldP spid="53" grpId="0">
        <p:tmplLst>
          <p:tmpl>
            <p:tnLst>
              <p:par>
                <p:cTn presetID="22" presetClass="entr" presetSubtype="8" fill="hold" nodeType="after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ide Image &amp; 3 Icons, Headings, Texts">
    <p:spTree>
      <p:nvGrpSpPr>
        <p:cNvPr id="1" name=""/>
        <p:cNvGrpSpPr/>
        <p:nvPr/>
      </p:nvGrpSpPr>
      <p:grpSpPr>
        <a:xfrm>
          <a:off x="0" y="0"/>
          <a:ext cx="0" cy="0"/>
          <a:chOff x="0" y="0"/>
          <a:chExt cx="0" cy="0"/>
        </a:xfrm>
      </p:grpSpPr>
      <p:sp>
        <p:nvSpPr>
          <p:cNvPr id="77" name="図プレースホルダー 76"/>
          <p:cNvSpPr>
            <a:spLocks noGrp="1"/>
          </p:cNvSpPr>
          <p:nvPr>
            <p:ph type="pic" sz="quarter" idx="34" hasCustomPrompt="1"/>
          </p:nvPr>
        </p:nvSpPr>
        <p:spPr>
          <a:xfrm>
            <a:off x="-2" y="0"/>
            <a:ext cx="18288002" cy="7085913"/>
          </a:xfrm>
          <a:custGeom>
            <a:avLst/>
            <a:gdLst>
              <a:gd name="connsiteX0" fmla="*/ 0 w 18288002"/>
              <a:gd name="connsiteY0" fmla="*/ 6437913 h 7085913"/>
              <a:gd name="connsiteX1" fmla="*/ 648000 w 18288002"/>
              <a:gd name="connsiteY1" fmla="*/ 6437913 h 7085913"/>
              <a:gd name="connsiteX2" fmla="*/ 648000 w 18288002"/>
              <a:gd name="connsiteY2" fmla="*/ 7085913 h 7085913"/>
              <a:gd name="connsiteX3" fmla="*/ 0 w 18288002"/>
              <a:gd name="connsiteY3" fmla="*/ 7085913 h 7085913"/>
              <a:gd name="connsiteX4" fmla="*/ 3 w 18288002"/>
              <a:gd name="connsiteY4" fmla="*/ 0 h 7085913"/>
              <a:gd name="connsiteX5" fmla="*/ 18288002 w 18288002"/>
              <a:gd name="connsiteY5" fmla="*/ 0 h 7085913"/>
              <a:gd name="connsiteX6" fmla="*/ 18288002 w 18288002"/>
              <a:gd name="connsiteY6" fmla="*/ 5141913 h 7085913"/>
              <a:gd name="connsiteX7" fmla="*/ 1944001 w 18288002"/>
              <a:gd name="connsiteY7" fmla="*/ 5141913 h 7085913"/>
              <a:gd name="connsiteX8" fmla="*/ 1944001 w 18288002"/>
              <a:gd name="connsiteY8" fmla="*/ 5789913 h 7085913"/>
              <a:gd name="connsiteX9" fmla="*/ 1296001 w 18288002"/>
              <a:gd name="connsiteY9" fmla="*/ 5789913 h 7085913"/>
              <a:gd name="connsiteX10" fmla="*/ 1296001 w 18288002"/>
              <a:gd name="connsiteY10" fmla="*/ 5141913 h 7085913"/>
              <a:gd name="connsiteX11" fmla="*/ 648001 w 18288002"/>
              <a:gd name="connsiteY11" fmla="*/ 5141913 h 7085913"/>
              <a:gd name="connsiteX12" fmla="*/ 648001 w 18288002"/>
              <a:gd name="connsiteY12" fmla="*/ 5789913 h 7085913"/>
              <a:gd name="connsiteX13" fmla="*/ 1296001 w 18288002"/>
              <a:gd name="connsiteY13" fmla="*/ 5789913 h 7085913"/>
              <a:gd name="connsiteX14" fmla="*/ 1296001 w 18288002"/>
              <a:gd name="connsiteY14" fmla="*/ 6437913 h 7085913"/>
              <a:gd name="connsiteX15" fmla="*/ 648001 w 18288002"/>
              <a:gd name="connsiteY15" fmla="*/ 6437913 h 7085913"/>
              <a:gd name="connsiteX16" fmla="*/ 648001 w 18288002"/>
              <a:gd name="connsiteY16" fmla="*/ 5789913 h 7085913"/>
              <a:gd name="connsiteX17" fmla="*/ 1 w 18288002"/>
              <a:gd name="connsiteY17" fmla="*/ 5789913 h 7085913"/>
              <a:gd name="connsiteX18" fmla="*/ 1 w 18288002"/>
              <a:gd name="connsiteY18" fmla="*/ 5141913 h 7085913"/>
              <a:gd name="connsiteX19" fmla="*/ 3 w 18288002"/>
              <a:gd name="connsiteY19" fmla="*/ 5141913 h 708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002" h="7085913">
                <a:moveTo>
                  <a:pt x="0" y="6437913"/>
                </a:moveTo>
                <a:lnTo>
                  <a:pt x="648000" y="6437913"/>
                </a:lnTo>
                <a:lnTo>
                  <a:pt x="648000" y="7085913"/>
                </a:lnTo>
                <a:lnTo>
                  <a:pt x="0" y="7085913"/>
                </a:lnTo>
                <a:close/>
                <a:moveTo>
                  <a:pt x="3" y="0"/>
                </a:moveTo>
                <a:lnTo>
                  <a:pt x="18288002" y="0"/>
                </a:lnTo>
                <a:lnTo>
                  <a:pt x="18288002" y="5141913"/>
                </a:lnTo>
                <a:lnTo>
                  <a:pt x="1944001" y="5141913"/>
                </a:lnTo>
                <a:lnTo>
                  <a:pt x="1944001" y="5789913"/>
                </a:lnTo>
                <a:lnTo>
                  <a:pt x="1296001" y="5789913"/>
                </a:lnTo>
                <a:lnTo>
                  <a:pt x="1296001" y="5141913"/>
                </a:lnTo>
                <a:lnTo>
                  <a:pt x="648001" y="5141913"/>
                </a:lnTo>
                <a:lnTo>
                  <a:pt x="648001" y="5789913"/>
                </a:lnTo>
                <a:lnTo>
                  <a:pt x="1296001" y="5789913"/>
                </a:lnTo>
                <a:lnTo>
                  <a:pt x="1296001" y="6437913"/>
                </a:lnTo>
                <a:lnTo>
                  <a:pt x="648001" y="6437913"/>
                </a:lnTo>
                <a:lnTo>
                  <a:pt x="648001" y="5789913"/>
                </a:lnTo>
                <a:lnTo>
                  <a:pt x="1" y="5789913"/>
                </a:lnTo>
                <a:lnTo>
                  <a:pt x="1" y="5141913"/>
                </a:lnTo>
                <a:lnTo>
                  <a:pt x="3" y="5141913"/>
                </a:lnTo>
                <a:close/>
              </a:path>
            </a:pathLst>
          </a:custGeom>
        </p:spPr>
        <p:txBody>
          <a:bodyPr wrap="square">
            <a:noAutofit/>
          </a:bodyPr>
          <a:lstStyle>
            <a:lvl1pPr>
              <a:defRPr/>
            </a:lvl1pPr>
          </a:lstStyle>
          <a:p>
            <a:r>
              <a:rPr kumimoji="1" lang="en-US" altLang="ja-JP" dirty="0"/>
              <a:t>Insert an image</a:t>
            </a:r>
            <a:endParaRPr kumimoji="1" lang="ja-JP" altLang="en-US" dirty="0"/>
          </a:p>
        </p:txBody>
      </p:sp>
      <p:sp>
        <p:nvSpPr>
          <p:cNvPr id="61" name="テキスト プレースホルダー 60"/>
          <p:cNvSpPr>
            <a:spLocks noGrp="1"/>
          </p:cNvSpPr>
          <p:nvPr>
            <p:ph type="body" sz="quarter" idx="25" hasCustomPrompt="1"/>
          </p:nvPr>
        </p:nvSpPr>
        <p:spPr>
          <a:xfrm>
            <a:off x="3191877" y="4573588"/>
            <a:ext cx="1137600" cy="1137600"/>
          </a:xfrm>
          <a:solidFill>
            <a:schemeClr val="accent1"/>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1" name="図プレースホルダー 25"/>
          <p:cNvSpPr>
            <a:spLocks noGrp="1"/>
          </p:cNvSpPr>
          <p:nvPr>
            <p:ph type="pic" sz="quarter" idx="16" hasCustomPrompt="1"/>
          </p:nvPr>
        </p:nvSpPr>
        <p:spPr>
          <a:xfrm>
            <a:off x="3445677" y="482691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2" name="テキスト プレースホルダー 12"/>
          <p:cNvSpPr>
            <a:spLocks noGrp="1"/>
          </p:cNvSpPr>
          <p:nvPr>
            <p:ph type="body" sz="quarter" idx="17" hasCustomPrompt="1"/>
          </p:nvPr>
        </p:nvSpPr>
        <p:spPr>
          <a:xfrm>
            <a:off x="1463455" y="6821182"/>
            <a:ext cx="4594445" cy="2114271"/>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43" name="テキスト プレースホルダー 12"/>
          <p:cNvSpPr>
            <a:spLocks noGrp="1"/>
          </p:cNvSpPr>
          <p:nvPr>
            <p:ph type="body" sz="quarter" idx="18" hasCustomPrompt="1"/>
          </p:nvPr>
        </p:nvSpPr>
        <p:spPr>
          <a:xfrm>
            <a:off x="1463455" y="5892669"/>
            <a:ext cx="4594445"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2" name="テキスト プレースホルダー 60"/>
          <p:cNvSpPr>
            <a:spLocks noGrp="1"/>
          </p:cNvSpPr>
          <p:nvPr>
            <p:ph type="body" sz="quarter" idx="26" hasCustomPrompt="1"/>
          </p:nvPr>
        </p:nvSpPr>
        <p:spPr>
          <a:xfrm>
            <a:off x="8575199" y="4573588"/>
            <a:ext cx="1137600" cy="1137600"/>
          </a:xfrm>
          <a:solidFill>
            <a:schemeClr val="accent2"/>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63" name="図プレースホルダー 25"/>
          <p:cNvSpPr>
            <a:spLocks noGrp="1"/>
          </p:cNvSpPr>
          <p:nvPr>
            <p:ph type="pic" sz="quarter" idx="27" hasCustomPrompt="1"/>
          </p:nvPr>
        </p:nvSpPr>
        <p:spPr>
          <a:xfrm>
            <a:off x="8828999" y="482691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4" name="テキスト プレースホルダー 12"/>
          <p:cNvSpPr>
            <a:spLocks noGrp="1"/>
          </p:cNvSpPr>
          <p:nvPr>
            <p:ph type="body" sz="quarter" idx="28" hasCustomPrompt="1"/>
          </p:nvPr>
        </p:nvSpPr>
        <p:spPr>
          <a:xfrm>
            <a:off x="6846777" y="6821182"/>
            <a:ext cx="4594445" cy="2114271"/>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65" name="テキスト プレースホルダー 12"/>
          <p:cNvSpPr>
            <a:spLocks noGrp="1"/>
          </p:cNvSpPr>
          <p:nvPr>
            <p:ph type="body" sz="quarter" idx="29" hasCustomPrompt="1"/>
          </p:nvPr>
        </p:nvSpPr>
        <p:spPr>
          <a:xfrm>
            <a:off x="6846777" y="5892669"/>
            <a:ext cx="4594445"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6" name="テキスト プレースホルダー 60"/>
          <p:cNvSpPr>
            <a:spLocks noGrp="1"/>
          </p:cNvSpPr>
          <p:nvPr>
            <p:ph type="body" sz="quarter" idx="30" hasCustomPrompt="1"/>
          </p:nvPr>
        </p:nvSpPr>
        <p:spPr>
          <a:xfrm>
            <a:off x="13958521" y="4573588"/>
            <a:ext cx="1137600" cy="1137600"/>
          </a:xfrm>
          <a:solidFill>
            <a:schemeClr val="accent3"/>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67" name="図プレースホルダー 25"/>
          <p:cNvSpPr>
            <a:spLocks noGrp="1"/>
          </p:cNvSpPr>
          <p:nvPr>
            <p:ph type="pic" sz="quarter" idx="31" hasCustomPrompt="1"/>
          </p:nvPr>
        </p:nvSpPr>
        <p:spPr>
          <a:xfrm>
            <a:off x="14212321" y="482691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8" name="テキスト プレースホルダー 12"/>
          <p:cNvSpPr>
            <a:spLocks noGrp="1"/>
          </p:cNvSpPr>
          <p:nvPr>
            <p:ph type="body" sz="quarter" idx="32" hasCustomPrompt="1"/>
          </p:nvPr>
        </p:nvSpPr>
        <p:spPr>
          <a:xfrm>
            <a:off x="12230099" y="6821182"/>
            <a:ext cx="4594445" cy="2114271"/>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69" name="テキスト プレースホルダー 12"/>
          <p:cNvSpPr>
            <a:spLocks noGrp="1"/>
          </p:cNvSpPr>
          <p:nvPr>
            <p:ph type="body" sz="quarter" idx="33" hasCustomPrompt="1"/>
          </p:nvPr>
        </p:nvSpPr>
        <p:spPr>
          <a:xfrm>
            <a:off x="12230099" y="5892669"/>
            <a:ext cx="4594445"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8" name="正方形/長方形 77"/>
          <p:cNvSpPr/>
          <p:nvPr userDrawn="1"/>
        </p:nvSpPr>
        <p:spPr>
          <a:xfrm>
            <a:off x="2850933" y="665843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userDrawn="1"/>
        </p:nvSpPr>
        <p:spPr>
          <a:xfrm>
            <a:off x="8230050" y="665843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userDrawn="1"/>
        </p:nvSpPr>
        <p:spPr>
          <a:xfrm>
            <a:off x="13613371" y="6641976"/>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55740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outVertical)">
                                      <p:cBhvr>
                                        <p:cTn id="7" dur="500"/>
                                        <p:tgtEl>
                                          <p:spTgt spid="7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750" fill="hold"/>
                                        <p:tgtEl>
                                          <p:spTgt spid="61"/>
                                        </p:tgtEl>
                                        <p:attrNameLst>
                                          <p:attrName>ppt_x</p:attrName>
                                        </p:attrNameLst>
                                      </p:cBhvr>
                                      <p:tavLst>
                                        <p:tav tm="0">
                                          <p:val>
                                            <p:strVal val="#ppt_x"/>
                                          </p:val>
                                        </p:tav>
                                        <p:tav tm="100000">
                                          <p:val>
                                            <p:strVal val="#ppt_x"/>
                                          </p:val>
                                        </p:tav>
                                      </p:tavLst>
                                    </p:anim>
                                    <p:anim calcmode="lin" valueType="num">
                                      <p:cBhvr additive="base">
                                        <p:cTn id="12" dur="750" fill="hold"/>
                                        <p:tgtEl>
                                          <p:spTgt spid="61"/>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750" fill="hold"/>
                                        <p:tgtEl>
                                          <p:spTgt spid="41"/>
                                        </p:tgtEl>
                                        <p:attrNameLst>
                                          <p:attrName>ppt_x</p:attrName>
                                        </p:attrNameLst>
                                      </p:cBhvr>
                                      <p:tavLst>
                                        <p:tav tm="0">
                                          <p:val>
                                            <p:strVal val="#ppt_x"/>
                                          </p:val>
                                        </p:tav>
                                        <p:tav tm="100000">
                                          <p:val>
                                            <p:strVal val="#ppt_x"/>
                                          </p:val>
                                        </p:tav>
                                      </p:tavLst>
                                    </p:anim>
                                    <p:anim calcmode="lin" valueType="num">
                                      <p:cBhvr additive="base">
                                        <p:cTn id="16" dur="75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43">
                                            <p:txEl>
                                              <p:pRg st="0" end="0"/>
                                            </p:txEl>
                                          </p:spTgt>
                                        </p:tgtEl>
                                        <p:attrNameLst>
                                          <p:attrName>style.visibility</p:attrName>
                                        </p:attrNameLst>
                                      </p:cBhvr>
                                      <p:to>
                                        <p:strVal val="visible"/>
                                      </p:to>
                                    </p:set>
                                    <p:animEffect transition="in" filter="fade">
                                      <p:cBhvr>
                                        <p:cTn id="20" dur="500"/>
                                        <p:tgtEl>
                                          <p:spTgt spid="43">
                                            <p:txEl>
                                              <p:pRg st="0" end="0"/>
                                            </p:txEl>
                                          </p:spTgt>
                                        </p:tgtEl>
                                      </p:cBhvr>
                                    </p:animEffect>
                                  </p:childTnLst>
                                </p:cTn>
                              </p:par>
                              <p:par>
                                <p:cTn id="21" presetID="2" presetClass="entr" presetSubtype="4" decel="10000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additive="base">
                                        <p:cTn id="23" dur="500" fill="hold"/>
                                        <p:tgtEl>
                                          <p:spTgt spid="78"/>
                                        </p:tgtEl>
                                        <p:attrNameLst>
                                          <p:attrName>ppt_x</p:attrName>
                                        </p:attrNameLst>
                                      </p:cBhvr>
                                      <p:tavLst>
                                        <p:tav tm="0">
                                          <p:val>
                                            <p:strVal val="#ppt_x"/>
                                          </p:val>
                                        </p:tav>
                                        <p:tav tm="100000">
                                          <p:val>
                                            <p:strVal val="#ppt_x"/>
                                          </p:val>
                                        </p:tav>
                                      </p:tavLst>
                                    </p:anim>
                                    <p:anim calcmode="lin" valueType="num">
                                      <p:cBhvr additive="base">
                                        <p:cTn id="24" dur="500" fill="hold"/>
                                        <p:tgtEl>
                                          <p:spTgt spid="78"/>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10" presetClass="entr" presetSubtype="0" fill="hold" grpId="0" nodeType="afterEffect">
                                  <p:stCondLst>
                                    <p:cond delay="0"/>
                                  </p:stCondLst>
                                  <p:childTnLst>
                                    <p:set>
                                      <p:cBhvr>
                                        <p:cTn id="27" dur="1" fill="hold">
                                          <p:stCondLst>
                                            <p:cond delay="0"/>
                                          </p:stCondLst>
                                        </p:cTn>
                                        <p:tgtEl>
                                          <p:spTgt spid="42">
                                            <p:txEl>
                                              <p:pRg st="0" end="0"/>
                                            </p:txEl>
                                          </p:spTgt>
                                        </p:tgtEl>
                                        <p:attrNameLst>
                                          <p:attrName>style.visibility</p:attrName>
                                        </p:attrNameLst>
                                      </p:cBhvr>
                                      <p:to>
                                        <p:strVal val="visible"/>
                                      </p:to>
                                    </p:set>
                                    <p:animEffect transition="in" filter="fade">
                                      <p:cBhvr>
                                        <p:cTn id="28" dur="500"/>
                                        <p:tgtEl>
                                          <p:spTgt spid="42">
                                            <p:txEl>
                                              <p:pRg st="0" end="0"/>
                                            </p:txEl>
                                          </p:spTgt>
                                        </p:tgtEl>
                                      </p:cBhvr>
                                    </p:animEffect>
                                  </p:childTnLst>
                                </p:cTn>
                              </p:par>
                            </p:childTnLst>
                          </p:cTn>
                        </p:par>
                        <p:par>
                          <p:cTn id="29" fill="hold">
                            <p:stCondLst>
                              <p:cond delay="2250"/>
                            </p:stCondLst>
                            <p:childTnLst>
                              <p:par>
                                <p:cTn id="30" presetID="2" presetClass="entr" presetSubtype="1" decel="100000"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750" fill="hold"/>
                                        <p:tgtEl>
                                          <p:spTgt spid="62"/>
                                        </p:tgtEl>
                                        <p:attrNameLst>
                                          <p:attrName>ppt_x</p:attrName>
                                        </p:attrNameLst>
                                      </p:cBhvr>
                                      <p:tavLst>
                                        <p:tav tm="0">
                                          <p:val>
                                            <p:strVal val="#ppt_x"/>
                                          </p:val>
                                        </p:tav>
                                        <p:tav tm="100000">
                                          <p:val>
                                            <p:strVal val="#ppt_x"/>
                                          </p:val>
                                        </p:tav>
                                      </p:tavLst>
                                    </p:anim>
                                    <p:anim calcmode="lin" valueType="num">
                                      <p:cBhvr additive="base">
                                        <p:cTn id="33" dur="750" fill="hold"/>
                                        <p:tgtEl>
                                          <p:spTgt spid="62"/>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additive="base">
                                        <p:cTn id="36" dur="750" fill="hold"/>
                                        <p:tgtEl>
                                          <p:spTgt spid="63"/>
                                        </p:tgtEl>
                                        <p:attrNameLst>
                                          <p:attrName>ppt_x</p:attrName>
                                        </p:attrNameLst>
                                      </p:cBhvr>
                                      <p:tavLst>
                                        <p:tav tm="0">
                                          <p:val>
                                            <p:strVal val="#ppt_x"/>
                                          </p:val>
                                        </p:tav>
                                        <p:tav tm="100000">
                                          <p:val>
                                            <p:strVal val="#ppt_x"/>
                                          </p:val>
                                        </p:tav>
                                      </p:tavLst>
                                    </p:anim>
                                    <p:anim calcmode="lin" valueType="num">
                                      <p:cBhvr additive="base">
                                        <p:cTn id="37" dur="750" fill="hold"/>
                                        <p:tgtEl>
                                          <p:spTgt spid="63"/>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65">
                                            <p:txEl>
                                              <p:pRg st="0" end="0"/>
                                            </p:txEl>
                                          </p:spTgt>
                                        </p:tgtEl>
                                        <p:attrNameLst>
                                          <p:attrName>style.visibility</p:attrName>
                                        </p:attrNameLst>
                                      </p:cBhvr>
                                      <p:to>
                                        <p:strVal val="visible"/>
                                      </p:to>
                                    </p:set>
                                    <p:animEffect transition="in" filter="fade">
                                      <p:cBhvr>
                                        <p:cTn id="41" dur="500"/>
                                        <p:tgtEl>
                                          <p:spTgt spid="65">
                                            <p:txEl>
                                              <p:pRg st="0" end="0"/>
                                            </p:txEl>
                                          </p:spTgt>
                                        </p:tgtEl>
                                      </p:cBhvr>
                                    </p:animEffect>
                                  </p:childTnLst>
                                </p:cTn>
                              </p:par>
                              <p:par>
                                <p:cTn id="42" presetID="2" presetClass="entr" presetSubtype="4" decel="100000"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 calcmode="lin" valueType="num">
                                      <p:cBhvr additive="base">
                                        <p:cTn id="44" dur="500" fill="hold"/>
                                        <p:tgtEl>
                                          <p:spTgt spid="79"/>
                                        </p:tgtEl>
                                        <p:attrNameLst>
                                          <p:attrName>ppt_x</p:attrName>
                                        </p:attrNameLst>
                                      </p:cBhvr>
                                      <p:tavLst>
                                        <p:tav tm="0">
                                          <p:val>
                                            <p:strVal val="#ppt_x"/>
                                          </p:val>
                                        </p:tav>
                                        <p:tav tm="100000">
                                          <p:val>
                                            <p:strVal val="#ppt_x"/>
                                          </p:val>
                                        </p:tav>
                                      </p:tavLst>
                                    </p:anim>
                                    <p:anim calcmode="lin" valueType="num">
                                      <p:cBhvr additive="base">
                                        <p:cTn id="45" dur="500" fill="hold"/>
                                        <p:tgtEl>
                                          <p:spTgt spid="79"/>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64">
                                            <p:txEl>
                                              <p:pRg st="0" end="0"/>
                                            </p:txEl>
                                          </p:spTgt>
                                        </p:tgtEl>
                                        <p:attrNameLst>
                                          <p:attrName>style.visibility</p:attrName>
                                        </p:attrNameLst>
                                      </p:cBhvr>
                                      <p:to>
                                        <p:strVal val="visible"/>
                                      </p:to>
                                    </p:set>
                                    <p:animEffect transition="in" filter="fade">
                                      <p:cBhvr>
                                        <p:cTn id="49" dur="500"/>
                                        <p:tgtEl>
                                          <p:spTgt spid="64">
                                            <p:txEl>
                                              <p:pRg st="0" end="0"/>
                                            </p:txEl>
                                          </p:spTgt>
                                        </p:tgtEl>
                                      </p:cBhvr>
                                    </p:animEffect>
                                  </p:childTnLst>
                                </p:cTn>
                              </p:par>
                            </p:childTnLst>
                          </p:cTn>
                        </p:par>
                        <p:par>
                          <p:cTn id="50" fill="hold">
                            <p:stCondLst>
                              <p:cond delay="4000"/>
                            </p:stCondLst>
                            <p:childTnLst>
                              <p:par>
                                <p:cTn id="51" presetID="2" presetClass="entr" presetSubtype="1" decel="100000" fill="hold" grpId="0" nodeType="after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750" fill="hold"/>
                                        <p:tgtEl>
                                          <p:spTgt spid="66"/>
                                        </p:tgtEl>
                                        <p:attrNameLst>
                                          <p:attrName>ppt_x</p:attrName>
                                        </p:attrNameLst>
                                      </p:cBhvr>
                                      <p:tavLst>
                                        <p:tav tm="0">
                                          <p:val>
                                            <p:strVal val="#ppt_x"/>
                                          </p:val>
                                        </p:tav>
                                        <p:tav tm="100000">
                                          <p:val>
                                            <p:strVal val="#ppt_x"/>
                                          </p:val>
                                        </p:tav>
                                      </p:tavLst>
                                    </p:anim>
                                    <p:anim calcmode="lin" valueType="num">
                                      <p:cBhvr additive="base">
                                        <p:cTn id="54" dur="750" fill="hold"/>
                                        <p:tgtEl>
                                          <p:spTgt spid="66"/>
                                        </p:tgtEl>
                                        <p:attrNameLst>
                                          <p:attrName>ppt_y</p:attrName>
                                        </p:attrNameLst>
                                      </p:cBhvr>
                                      <p:tavLst>
                                        <p:tav tm="0">
                                          <p:val>
                                            <p:strVal val="0-#ppt_h/2"/>
                                          </p:val>
                                        </p:tav>
                                        <p:tav tm="100000">
                                          <p:val>
                                            <p:strVal val="#ppt_y"/>
                                          </p:val>
                                        </p:tav>
                                      </p:tavLst>
                                    </p:anim>
                                  </p:childTnLst>
                                </p:cTn>
                              </p:par>
                              <p:par>
                                <p:cTn id="55" presetID="2" presetClass="entr" presetSubtype="1" decel="10000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750" fill="hold"/>
                                        <p:tgtEl>
                                          <p:spTgt spid="67"/>
                                        </p:tgtEl>
                                        <p:attrNameLst>
                                          <p:attrName>ppt_x</p:attrName>
                                        </p:attrNameLst>
                                      </p:cBhvr>
                                      <p:tavLst>
                                        <p:tav tm="0">
                                          <p:val>
                                            <p:strVal val="#ppt_x"/>
                                          </p:val>
                                        </p:tav>
                                        <p:tav tm="100000">
                                          <p:val>
                                            <p:strVal val="#ppt_x"/>
                                          </p:val>
                                        </p:tav>
                                      </p:tavLst>
                                    </p:anim>
                                    <p:anim calcmode="lin" valueType="num">
                                      <p:cBhvr additive="base">
                                        <p:cTn id="58" dur="750" fill="hold"/>
                                        <p:tgtEl>
                                          <p:spTgt spid="67"/>
                                        </p:tgtEl>
                                        <p:attrNameLst>
                                          <p:attrName>ppt_y</p:attrName>
                                        </p:attrNameLst>
                                      </p:cBhvr>
                                      <p:tavLst>
                                        <p:tav tm="0">
                                          <p:val>
                                            <p:strVal val="0-#ppt_h/2"/>
                                          </p:val>
                                        </p:tav>
                                        <p:tav tm="100000">
                                          <p:val>
                                            <p:strVal val="#ppt_y"/>
                                          </p:val>
                                        </p:tav>
                                      </p:tavLst>
                                    </p:anim>
                                  </p:childTnLst>
                                </p:cTn>
                              </p:par>
                            </p:childTnLst>
                          </p:cTn>
                        </p:par>
                        <p:par>
                          <p:cTn id="59" fill="hold">
                            <p:stCondLst>
                              <p:cond delay="4750"/>
                            </p:stCondLst>
                            <p:childTnLst>
                              <p:par>
                                <p:cTn id="60" presetID="10" presetClass="entr" presetSubtype="0" fill="hold" grpId="0" nodeType="afterEffect">
                                  <p:stCondLst>
                                    <p:cond delay="0"/>
                                  </p:stCondLst>
                                  <p:childTnLst>
                                    <p:set>
                                      <p:cBhvr>
                                        <p:cTn id="61" dur="1" fill="hold">
                                          <p:stCondLst>
                                            <p:cond delay="0"/>
                                          </p:stCondLst>
                                        </p:cTn>
                                        <p:tgtEl>
                                          <p:spTgt spid="69">
                                            <p:txEl>
                                              <p:pRg st="0" end="0"/>
                                            </p:txEl>
                                          </p:spTgt>
                                        </p:tgtEl>
                                        <p:attrNameLst>
                                          <p:attrName>style.visibility</p:attrName>
                                        </p:attrNameLst>
                                      </p:cBhvr>
                                      <p:to>
                                        <p:strVal val="visible"/>
                                      </p:to>
                                    </p:set>
                                    <p:animEffect transition="in" filter="fade">
                                      <p:cBhvr>
                                        <p:cTn id="62" dur="500"/>
                                        <p:tgtEl>
                                          <p:spTgt spid="69">
                                            <p:txEl>
                                              <p:pRg st="0" end="0"/>
                                            </p:txEl>
                                          </p:spTgt>
                                        </p:tgtEl>
                                      </p:cBhvr>
                                    </p:animEffect>
                                  </p:childTnLst>
                                </p:cTn>
                              </p:par>
                              <p:par>
                                <p:cTn id="63" presetID="2" presetClass="entr" presetSubtype="4" decel="100000"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anim calcmode="lin" valueType="num">
                                      <p:cBhvr additive="base">
                                        <p:cTn id="65" dur="500" fill="hold"/>
                                        <p:tgtEl>
                                          <p:spTgt spid="80"/>
                                        </p:tgtEl>
                                        <p:attrNameLst>
                                          <p:attrName>ppt_x</p:attrName>
                                        </p:attrNameLst>
                                      </p:cBhvr>
                                      <p:tavLst>
                                        <p:tav tm="0">
                                          <p:val>
                                            <p:strVal val="#ppt_x"/>
                                          </p:val>
                                        </p:tav>
                                        <p:tav tm="100000">
                                          <p:val>
                                            <p:strVal val="#ppt_x"/>
                                          </p:val>
                                        </p:tav>
                                      </p:tavLst>
                                    </p:anim>
                                    <p:anim calcmode="lin" valueType="num">
                                      <p:cBhvr additive="base">
                                        <p:cTn id="66" dur="500" fill="hold"/>
                                        <p:tgtEl>
                                          <p:spTgt spid="8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10" presetClass="entr" presetSubtype="0" fill="hold" grpId="0" nodeType="afterEffect">
                                  <p:stCondLst>
                                    <p:cond delay="0"/>
                                  </p:stCondLst>
                                  <p:childTnLst>
                                    <p:set>
                                      <p:cBhvr>
                                        <p:cTn id="69" dur="1" fill="hold">
                                          <p:stCondLst>
                                            <p:cond delay="0"/>
                                          </p:stCondLst>
                                        </p:cTn>
                                        <p:tgtEl>
                                          <p:spTgt spid="68">
                                            <p:txEl>
                                              <p:pRg st="0" end="0"/>
                                            </p:txEl>
                                          </p:spTgt>
                                        </p:tgtEl>
                                        <p:attrNameLst>
                                          <p:attrName>style.visibility</p:attrName>
                                        </p:attrNameLst>
                                      </p:cBhvr>
                                      <p:to>
                                        <p:strVal val="visible"/>
                                      </p:to>
                                    </p:set>
                                    <p:animEffect transition="in" filter="fade">
                                      <p:cBhvr>
                                        <p:cTn id="70"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61" grpId="0" animBg="1">
        <p:tmplLst>
          <p:tmpl>
            <p:tnLst>
              <p:par>
                <p:cTn presetID="2" presetClass="entr" presetSubtype="1"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750" fill="hold"/>
                        <p:tgtEl>
                          <p:spTgt spid="61"/>
                        </p:tgtEl>
                        <p:attrNameLst>
                          <p:attrName>ppt_x</p:attrName>
                        </p:attrNameLst>
                      </p:cBhvr>
                      <p:tavLst>
                        <p:tav tm="0">
                          <p:val>
                            <p:strVal val="#ppt_x"/>
                          </p:val>
                        </p:tav>
                        <p:tav tm="100000">
                          <p:val>
                            <p:strVal val="#ppt_x"/>
                          </p:val>
                        </p:tav>
                      </p:tavLst>
                    </p:anim>
                    <p:anim calcmode="lin" valueType="num">
                      <p:cBhvr additive="base">
                        <p:cTn dur="750" fill="hold"/>
                        <p:tgtEl>
                          <p:spTgt spid="61"/>
                        </p:tgtEl>
                        <p:attrNameLst>
                          <p:attrName>ppt_y</p:attrName>
                        </p:attrNameLst>
                      </p:cBhvr>
                      <p:tavLst>
                        <p:tav tm="0">
                          <p:val>
                            <p:strVal val="0-#ppt_h/2"/>
                          </p:val>
                        </p:tav>
                        <p:tav tm="100000">
                          <p:val>
                            <p:strVal val="#ppt_y"/>
                          </p:val>
                        </p:tav>
                      </p:tavLst>
                    </p:anim>
                  </p:childTnLst>
                </p:cTn>
              </p:par>
            </p:tnLst>
          </p:tmpl>
        </p:tmplLst>
      </p:bldP>
      <p:bldP spid="41" grpId="0"/>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62" grpId="0" animBg="1">
        <p:tmplLst>
          <p:tmpl>
            <p:tnLst>
              <p:par>
                <p:cTn presetID="2" presetClass="entr" presetSubtype="1"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750" fill="hold"/>
                        <p:tgtEl>
                          <p:spTgt spid="62"/>
                        </p:tgtEl>
                        <p:attrNameLst>
                          <p:attrName>ppt_x</p:attrName>
                        </p:attrNameLst>
                      </p:cBhvr>
                      <p:tavLst>
                        <p:tav tm="0">
                          <p:val>
                            <p:strVal val="#ppt_x"/>
                          </p:val>
                        </p:tav>
                        <p:tav tm="100000">
                          <p:val>
                            <p:strVal val="#ppt_x"/>
                          </p:val>
                        </p:tav>
                      </p:tavLst>
                    </p:anim>
                    <p:anim calcmode="lin" valueType="num">
                      <p:cBhvr additive="base">
                        <p:cTn dur="750" fill="hold"/>
                        <p:tgtEl>
                          <p:spTgt spid="62"/>
                        </p:tgtEl>
                        <p:attrNameLst>
                          <p:attrName>ppt_y</p:attrName>
                        </p:attrNameLst>
                      </p:cBhvr>
                      <p:tavLst>
                        <p:tav tm="0">
                          <p:val>
                            <p:strVal val="0-#ppt_h/2"/>
                          </p:val>
                        </p:tav>
                        <p:tav tm="100000">
                          <p:val>
                            <p:strVal val="#ppt_y"/>
                          </p:val>
                        </p:tav>
                      </p:tavLst>
                    </p:anim>
                  </p:childTnLst>
                </p:cTn>
              </p:par>
            </p:tnLst>
          </p:tmpl>
        </p:tmplLst>
      </p:bldP>
      <p:bldP spid="63" grpId="0"/>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tmplLst>
          <p:tmpl>
            <p:tnLst>
              <p:par>
                <p:cTn presetID="2" presetClass="entr" presetSubtype="1" decel="10000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750" fill="hold"/>
                        <p:tgtEl>
                          <p:spTgt spid="66"/>
                        </p:tgtEl>
                        <p:attrNameLst>
                          <p:attrName>ppt_x</p:attrName>
                        </p:attrNameLst>
                      </p:cBhvr>
                      <p:tavLst>
                        <p:tav tm="0">
                          <p:val>
                            <p:strVal val="#ppt_x"/>
                          </p:val>
                        </p:tav>
                        <p:tav tm="100000">
                          <p:val>
                            <p:strVal val="#ppt_x"/>
                          </p:val>
                        </p:tav>
                      </p:tavLst>
                    </p:anim>
                    <p:anim calcmode="lin" valueType="num">
                      <p:cBhvr additive="base">
                        <p:cTn dur="750" fill="hold"/>
                        <p:tgtEl>
                          <p:spTgt spid="66"/>
                        </p:tgtEl>
                        <p:attrNameLst>
                          <p:attrName>ppt_y</p:attrName>
                        </p:attrNameLst>
                      </p:cBhvr>
                      <p:tavLst>
                        <p:tav tm="0">
                          <p:val>
                            <p:strVal val="0-#ppt_h/2"/>
                          </p:val>
                        </p:tav>
                        <p:tav tm="100000">
                          <p:val>
                            <p:strVal val="#ppt_y"/>
                          </p:val>
                        </p:tav>
                      </p:tavLst>
                    </p:anim>
                  </p:childTnLst>
                </p:cTn>
              </p:par>
            </p:tnLst>
          </p:tmpl>
        </p:tmplLst>
      </p:bldP>
      <p:bldP spid="67" grpId="0"/>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8" grpId="0" animBg="1"/>
      <p:bldP spid="79" grpId="0" animBg="1"/>
      <p:bldP spid="80" grpId="0" animBg="1"/>
    </p:bldLst>
  </p:timing>
  <p:extLst mod="1">
    <p:ext uri="{DCECCB84-F9BA-43D5-87BE-67443E8EF086}">
      <p15:sldGuideLst xmlns:p15="http://schemas.microsoft.com/office/powerpoint/2012/main" xmlns="">
        <p15:guide id="1" orient="horz" pos="3239" userDrawn="1">
          <p15:clr>
            <a:srgbClr val="FBAE40"/>
          </p15:clr>
        </p15:guide>
        <p15:guide id="2" pos="576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istory - Middle">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7" name="直線コネクタ 6"/>
          <p:cNvCxnSpPr/>
          <p:nvPr userDrawn="1"/>
        </p:nvCxnSpPr>
        <p:spPr>
          <a:xfrm>
            <a:off x="9144000" y="0"/>
            <a:ext cx="0" cy="197148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プレースホルダー 12"/>
          <p:cNvSpPr>
            <a:spLocks noGrp="1"/>
          </p:cNvSpPr>
          <p:nvPr>
            <p:ph type="body" sz="quarter" idx="12" hasCustomPrompt="1"/>
          </p:nvPr>
        </p:nvSpPr>
        <p:spPr>
          <a:xfrm>
            <a:off x="2399958" y="4655094"/>
            <a:ext cx="4608971" cy="1479012"/>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14" hasCustomPrompt="1"/>
          </p:nvPr>
        </p:nvSpPr>
        <p:spPr>
          <a:xfrm>
            <a:off x="2399958" y="3713898"/>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1" name="正方形/長方形 20"/>
          <p:cNvSpPr/>
          <p:nvPr userDrawn="1"/>
        </p:nvSpPr>
        <p:spPr>
          <a:xfrm>
            <a:off x="5089589" y="4430938"/>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29" name="直線コネクタ 28"/>
          <p:cNvCxnSpPr>
            <a:stCxn id="27" idx="1"/>
            <a:endCxn id="24" idx="6"/>
          </p:cNvCxnSpPr>
          <p:nvPr userDrawn="1"/>
        </p:nvCxnSpPr>
        <p:spPr>
          <a:xfrm flipH="1">
            <a:off x="9336699" y="2164184"/>
            <a:ext cx="649778" cy="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4"/>
          <p:cNvSpPr/>
          <p:nvPr userDrawn="1"/>
        </p:nvSpPr>
        <p:spPr>
          <a:xfrm>
            <a:off x="9986477" y="1595111"/>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2"/>
          <p:cNvSpPr>
            <a:spLocks noGrp="1"/>
          </p:cNvSpPr>
          <p:nvPr>
            <p:ph type="body" sz="quarter" idx="15" hasCustomPrompt="1"/>
          </p:nvPr>
        </p:nvSpPr>
        <p:spPr>
          <a:xfrm>
            <a:off x="9966465" y="1790667"/>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37" name="テキスト プレースホルダー 12"/>
          <p:cNvSpPr>
            <a:spLocks noGrp="1"/>
          </p:cNvSpPr>
          <p:nvPr>
            <p:ph type="body" sz="quarter" idx="16" hasCustomPrompt="1"/>
          </p:nvPr>
        </p:nvSpPr>
        <p:spPr>
          <a:xfrm>
            <a:off x="11275193" y="2731863"/>
            <a:ext cx="4608971" cy="1479012"/>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7" hasCustomPrompt="1"/>
          </p:nvPr>
        </p:nvSpPr>
        <p:spPr>
          <a:xfrm>
            <a:off x="11275193" y="1790667"/>
            <a:ext cx="4608971"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9" name="正方形/長方形 38"/>
          <p:cNvSpPr/>
          <p:nvPr userDrawn="1"/>
        </p:nvSpPr>
        <p:spPr>
          <a:xfrm>
            <a:off x="11366634" y="2507707"/>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3" name="テキスト プレースホルダー 12"/>
          <p:cNvSpPr>
            <a:spLocks noGrp="1"/>
          </p:cNvSpPr>
          <p:nvPr>
            <p:ph type="body" sz="quarter" idx="19" hasCustomPrompt="1"/>
          </p:nvPr>
        </p:nvSpPr>
        <p:spPr>
          <a:xfrm>
            <a:off x="2399958" y="8481658"/>
            <a:ext cx="4608971" cy="1479012"/>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20" hasCustomPrompt="1"/>
          </p:nvPr>
        </p:nvSpPr>
        <p:spPr>
          <a:xfrm>
            <a:off x="2399958" y="7540462"/>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5089589" y="8257502"/>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10" name="直線コネクタ 9"/>
          <p:cNvCxnSpPr>
            <a:stCxn id="8" idx="2"/>
            <a:endCxn id="13" idx="3"/>
          </p:cNvCxnSpPr>
          <p:nvPr userDrawn="1"/>
        </p:nvCxnSpPr>
        <p:spPr>
          <a:xfrm flipH="1">
            <a:off x="8335845" y="4080320"/>
            <a:ext cx="615457" cy="709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円/楕円 4"/>
          <p:cNvSpPr/>
          <p:nvPr userDrawn="1"/>
        </p:nvSpPr>
        <p:spPr>
          <a:xfrm>
            <a:off x="7199330" y="3518342"/>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2"/>
          <p:cNvSpPr>
            <a:spLocks noGrp="1"/>
          </p:cNvSpPr>
          <p:nvPr>
            <p:ph type="body" sz="quarter" idx="13" hasCustomPrompt="1"/>
          </p:nvPr>
        </p:nvSpPr>
        <p:spPr>
          <a:xfrm>
            <a:off x="7179318" y="3713898"/>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cxnSp>
        <p:nvCxnSpPr>
          <p:cNvPr id="41" name="直線コネクタ 40"/>
          <p:cNvCxnSpPr>
            <a:stCxn id="40" idx="2"/>
            <a:endCxn id="49" idx="3"/>
          </p:cNvCxnSpPr>
          <p:nvPr userDrawn="1"/>
        </p:nvCxnSpPr>
        <p:spPr>
          <a:xfrm flipH="1" flipV="1">
            <a:off x="8335845" y="7912586"/>
            <a:ext cx="615457" cy="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9" name="円/楕円 4"/>
          <p:cNvSpPr/>
          <p:nvPr userDrawn="1"/>
        </p:nvSpPr>
        <p:spPr>
          <a:xfrm>
            <a:off x="7199330" y="7343513"/>
            <a:ext cx="1136515" cy="1138145"/>
          </a:xfrm>
          <a:prstGeom prst="rect">
            <a:avLst/>
          </a:prstGeom>
          <a:solidFill>
            <a:schemeClr val="accent1"/>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12"/>
          <p:cNvSpPr>
            <a:spLocks noGrp="1"/>
          </p:cNvSpPr>
          <p:nvPr>
            <p:ph type="body" sz="quarter" idx="18" hasCustomPrompt="1"/>
          </p:nvPr>
        </p:nvSpPr>
        <p:spPr>
          <a:xfrm>
            <a:off x="7179318" y="7540462"/>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cxnSp>
        <p:nvCxnSpPr>
          <p:cNvPr id="50" name="直線コネクタ 49"/>
          <p:cNvCxnSpPr>
            <a:stCxn id="51" idx="1"/>
            <a:endCxn id="57" idx="6"/>
          </p:cNvCxnSpPr>
          <p:nvPr userDrawn="1"/>
        </p:nvCxnSpPr>
        <p:spPr>
          <a:xfrm flipH="1">
            <a:off x="9336699" y="5996187"/>
            <a:ext cx="649778" cy="26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1" name="円/楕円 4"/>
          <p:cNvSpPr/>
          <p:nvPr userDrawn="1"/>
        </p:nvSpPr>
        <p:spPr>
          <a:xfrm>
            <a:off x="9986477" y="5427114"/>
            <a:ext cx="1136515" cy="1138145"/>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プレースホルダー 12"/>
          <p:cNvSpPr>
            <a:spLocks noGrp="1"/>
          </p:cNvSpPr>
          <p:nvPr>
            <p:ph type="body" sz="quarter" idx="21" hasCustomPrompt="1"/>
          </p:nvPr>
        </p:nvSpPr>
        <p:spPr>
          <a:xfrm>
            <a:off x="9966465" y="5622670"/>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53" name="テキスト プレースホルダー 12"/>
          <p:cNvSpPr>
            <a:spLocks noGrp="1"/>
          </p:cNvSpPr>
          <p:nvPr>
            <p:ph type="body" sz="quarter" idx="22" hasCustomPrompt="1"/>
          </p:nvPr>
        </p:nvSpPr>
        <p:spPr>
          <a:xfrm>
            <a:off x="11275193" y="6563866"/>
            <a:ext cx="4608971" cy="1479012"/>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55" name="テキスト プレースホルダー 12"/>
          <p:cNvSpPr>
            <a:spLocks noGrp="1"/>
          </p:cNvSpPr>
          <p:nvPr>
            <p:ph type="body" sz="quarter" idx="23" hasCustomPrompt="1"/>
          </p:nvPr>
        </p:nvSpPr>
        <p:spPr>
          <a:xfrm>
            <a:off x="11275193" y="5622670"/>
            <a:ext cx="4608971"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6" name="正方形/長方形 55"/>
          <p:cNvSpPr/>
          <p:nvPr userDrawn="1"/>
        </p:nvSpPr>
        <p:spPr>
          <a:xfrm>
            <a:off x="11366634" y="6339710"/>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cxnSp>
        <p:nvCxnSpPr>
          <p:cNvPr id="61" name="直線コネクタ 60"/>
          <p:cNvCxnSpPr/>
          <p:nvPr userDrawn="1"/>
        </p:nvCxnSpPr>
        <p:spPr>
          <a:xfrm>
            <a:off x="9144000" y="2356884"/>
            <a:ext cx="0" cy="153073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V="1">
            <a:off x="9144000" y="4273018"/>
            <a:ext cx="0" cy="153073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userDrawn="1"/>
        </p:nvCxnSpPr>
        <p:spPr>
          <a:xfrm>
            <a:off x="9144000" y="6189152"/>
            <a:ext cx="0" cy="15307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a:off x="9144000" y="8105285"/>
            <a:ext cx="0" cy="2180128"/>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8" name="楕円 7"/>
          <p:cNvSpPr/>
          <p:nvPr userDrawn="1"/>
        </p:nvSpPr>
        <p:spPr>
          <a:xfrm>
            <a:off x="8951302" y="3887621"/>
            <a:ext cx="385397" cy="385397"/>
          </a:xfrm>
          <a:prstGeom prst="ellipse">
            <a:avLst/>
          </a:prstGeom>
          <a:solidFill>
            <a:schemeClr val="accent5"/>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8951302" y="1971487"/>
            <a:ext cx="385397" cy="385397"/>
          </a:xfrm>
          <a:prstGeom prst="ellipse">
            <a:avLst/>
          </a:prstGeom>
          <a:solidFill>
            <a:schemeClr val="accent4"/>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userDrawn="1"/>
        </p:nvSpPr>
        <p:spPr>
          <a:xfrm>
            <a:off x="8951302" y="7719888"/>
            <a:ext cx="385397" cy="385397"/>
          </a:xfrm>
          <a:prstGeom prst="ellipse">
            <a:avLst/>
          </a:prstGeom>
          <a:solidFill>
            <a:schemeClr val="accent1"/>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userDrawn="1"/>
        </p:nvSpPr>
        <p:spPr>
          <a:xfrm>
            <a:off x="8951302" y="5803755"/>
            <a:ext cx="385397" cy="385397"/>
          </a:xfrm>
          <a:prstGeom prst="ellipse">
            <a:avLst/>
          </a:prstGeom>
          <a:solidFill>
            <a:schemeClr val="accent6"/>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051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wipe(left)">
                                      <p:cBhvr>
                                        <p:cTn id="18" dur="500"/>
                                        <p:tgtEl>
                                          <p:spTgt spid="28">
                                            <p:txEl>
                                              <p:pRg st="0" end="0"/>
                                            </p:txEl>
                                          </p:spTgt>
                                        </p:tgtEl>
                                      </p:cBhvr>
                                    </p:animEffect>
                                  </p:childTnLst>
                                </p:cTn>
                              </p:par>
                            </p:childTnLst>
                          </p:cTn>
                        </p:par>
                        <p:par>
                          <p:cTn id="19" fill="hold">
                            <p:stCondLst>
                              <p:cond delay="1500"/>
                            </p:stCondLst>
                            <p:childTnLst>
                              <p:par>
                                <p:cTn id="20" presetID="2" presetClass="entr" presetSubtype="4" decel="10000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par>
                                <p:cTn id="24" presetID="2" presetClass="entr" presetSubtype="2" decel="100000" fill="hold" grpId="0" nodeType="withEffect">
                                  <p:stCondLst>
                                    <p:cond delay="0"/>
                                  </p:stCondLst>
                                  <p:childTnLst>
                                    <p:set>
                                      <p:cBhvr>
                                        <p:cTn id="25" dur="1" fill="hold">
                                          <p:stCondLst>
                                            <p:cond delay="0"/>
                                          </p:stCondLst>
                                        </p:cTn>
                                        <p:tgtEl>
                                          <p:spTgt spid="38">
                                            <p:txEl>
                                              <p:pRg st="0" end="0"/>
                                            </p:txEl>
                                          </p:spTgt>
                                        </p:tgtEl>
                                        <p:attrNameLst>
                                          <p:attrName>style.visibility</p:attrName>
                                        </p:attrNameLst>
                                      </p:cBhvr>
                                      <p:to>
                                        <p:strVal val="visible"/>
                                      </p:to>
                                    </p:set>
                                    <p:anim calcmode="lin" valueType="num">
                                      <p:cBhvr additive="base">
                                        <p:cTn id="26"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7">
                                            <p:txEl>
                                              <p:pRg st="0" end="0"/>
                                            </p:txEl>
                                          </p:spTgt>
                                        </p:tgtEl>
                                        <p:attrNameLst>
                                          <p:attrName>style.visibility</p:attrName>
                                        </p:attrNameLst>
                                      </p:cBhvr>
                                      <p:to>
                                        <p:strVal val="visible"/>
                                      </p:to>
                                    </p:set>
                                    <p:animEffect transition="in" filter="wipe(left)">
                                      <p:cBhvr>
                                        <p:cTn id="31" dur="500"/>
                                        <p:tgtEl>
                                          <p:spTgt spid="37">
                                            <p:txEl>
                                              <p:pRg st="0" end="0"/>
                                            </p:txEl>
                                          </p:spTgt>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up)">
                                      <p:cBhvr>
                                        <p:cTn id="35" dur="500"/>
                                        <p:tgtEl>
                                          <p:spTgt spid="61"/>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childTnLst>
                          </p:cTn>
                        </p:par>
                        <p:par>
                          <p:cTn id="44" fill="hold">
                            <p:stCondLst>
                              <p:cond delay="4000"/>
                            </p:stCondLst>
                            <p:childTnLst>
                              <p:par>
                                <p:cTn id="45" presetID="22" presetClass="entr" presetSubtype="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wipe(right)">
                                      <p:cBhvr>
                                        <p:cTn id="50" dur="500"/>
                                        <p:tgtEl>
                                          <p:spTgt spid="17">
                                            <p:txEl>
                                              <p:pRg st="0" end="0"/>
                                            </p:txEl>
                                          </p:spTgt>
                                        </p:tgtEl>
                                      </p:cBhvr>
                                    </p:animEffect>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par>
                                <p:cTn id="56" presetID="2" presetClass="entr" presetSubtype="8" decel="100000" fill="hold" grpId="0" nodeType="withEffect">
                                  <p:stCondLst>
                                    <p:cond delay="0"/>
                                  </p:stCondLst>
                                  <p:childTnLst>
                                    <p:set>
                                      <p:cBhvr>
                                        <p:cTn id="57" dur="1" fill="hold">
                                          <p:stCondLst>
                                            <p:cond delay="0"/>
                                          </p:stCondLst>
                                        </p:cTn>
                                        <p:tgtEl>
                                          <p:spTgt spid="20">
                                            <p:txEl>
                                              <p:pRg st="0" end="0"/>
                                            </p:txEl>
                                          </p:spTgt>
                                        </p:tgtEl>
                                        <p:attrNameLst>
                                          <p:attrName>style.visibility</p:attrName>
                                        </p:attrNameLst>
                                      </p:cBhvr>
                                      <p:to>
                                        <p:strVal val="visible"/>
                                      </p:to>
                                    </p:set>
                                    <p:anim calcmode="lin" valueType="num">
                                      <p:cBhvr additive="base">
                                        <p:cTn id="58"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2" presetClass="entr" presetSubtype="2" fill="hold" grpId="0" nodeType="after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wipe(right)">
                                      <p:cBhvr>
                                        <p:cTn id="63" dur="500"/>
                                        <p:tgtEl>
                                          <p:spTgt spid="19">
                                            <p:txEl>
                                              <p:pRg st="0" end="0"/>
                                            </p:txEl>
                                          </p:spTgt>
                                        </p:tgtEl>
                                      </p:cBhvr>
                                    </p:animEffect>
                                  </p:childTnLst>
                                </p:cTn>
                              </p:par>
                            </p:childTnLst>
                          </p:cTn>
                        </p:par>
                        <p:par>
                          <p:cTn id="64" fill="hold">
                            <p:stCondLst>
                              <p:cond delay="5500"/>
                            </p:stCondLst>
                            <p:childTnLst>
                              <p:par>
                                <p:cTn id="65" presetID="22" presetClass="entr" presetSubtype="1"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up)">
                                      <p:cBhvr>
                                        <p:cTn id="67" dur="500"/>
                                        <p:tgtEl>
                                          <p:spTgt spid="64"/>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500"/>
                                        <p:tgtEl>
                                          <p:spTgt spid="50"/>
                                        </p:tgtEl>
                                      </p:cBhvr>
                                    </p:animEffect>
                                  </p:childTnLst>
                                </p:cTn>
                              </p:par>
                            </p:childTnLst>
                          </p:cTn>
                        </p:par>
                        <p:par>
                          <p:cTn id="76" fill="hold">
                            <p:stCondLst>
                              <p:cond delay="7000"/>
                            </p:stCondLst>
                            <p:childTnLst>
                              <p:par>
                                <p:cTn id="77" presetID="22" presetClass="entr" presetSubtype="8" fill="hold" grpId="0" nodeType="after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ipe(left)">
                                      <p:cBhvr>
                                        <p:cTn id="79" dur="500"/>
                                        <p:tgtEl>
                                          <p:spTgt spid="5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Effect transition="in" filter="wipe(left)">
                                      <p:cBhvr>
                                        <p:cTn id="82" dur="500"/>
                                        <p:tgtEl>
                                          <p:spTgt spid="52">
                                            <p:txEl>
                                              <p:pRg st="0" end="0"/>
                                            </p:txEl>
                                          </p:spTgt>
                                        </p:tgtEl>
                                      </p:cBhvr>
                                    </p:animEffect>
                                  </p:childTnLst>
                                </p:cTn>
                              </p:par>
                            </p:childTnLst>
                          </p:cTn>
                        </p:par>
                        <p:par>
                          <p:cTn id="83" fill="hold">
                            <p:stCondLst>
                              <p:cond delay="7500"/>
                            </p:stCondLst>
                            <p:childTnLst>
                              <p:par>
                                <p:cTn id="84" presetID="2" presetClass="entr" presetSubtype="2" decel="100000" fill="hold" grpId="0" nodeType="afterEffect">
                                  <p:stCondLst>
                                    <p:cond delay="0"/>
                                  </p:stCondLst>
                                  <p:childTnLst>
                                    <p:set>
                                      <p:cBhvr>
                                        <p:cTn id="85" dur="1" fill="hold">
                                          <p:stCondLst>
                                            <p:cond delay="0"/>
                                          </p:stCondLst>
                                        </p:cTn>
                                        <p:tgtEl>
                                          <p:spTgt spid="55">
                                            <p:txEl>
                                              <p:pRg st="0" end="0"/>
                                            </p:txEl>
                                          </p:spTgt>
                                        </p:tgtEl>
                                        <p:attrNameLst>
                                          <p:attrName>style.visibility</p:attrName>
                                        </p:attrNameLst>
                                      </p:cBhvr>
                                      <p:to>
                                        <p:strVal val="visible"/>
                                      </p:to>
                                    </p:set>
                                    <p:anim calcmode="lin" valueType="num">
                                      <p:cBhvr additive="base">
                                        <p:cTn id="86"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additive="base">
                                        <p:cTn id="90" dur="500" fill="hold"/>
                                        <p:tgtEl>
                                          <p:spTgt spid="56"/>
                                        </p:tgtEl>
                                        <p:attrNameLst>
                                          <p:attrName>ppt_x</p:attrName>
                                        </p:attrNameLst>
                                      </p:cBhvr>
                                      <p:tavLst>
                                        <p:tav tm="0">
                                          <p:val>
                                            <p:strVal val="#ppt_x"/>
                                          </p:val>
                                        </p:tav>
                                        <p:tav tm="100000">
                                          <p:val>
                                            <p:strVal val="#ppt_x"/>
                                          </p:val>
                                        </p:tav>
                                      </p:tavLst>
                                    </p:anim>
                                    <p:anim calcmode="lin" valueType="num">
                                      <p:cBhvr additive="base">
                                        <p:cTn id="91" dur="500" fill="hold"/>
                                        <p:tgtEl>
                                          <p:spTgt spid="56"/>
                                        </p:tgtEl>
                                        <p:attrNameLst>
                                          <p:attrName>ppt_y</p:attrName>
                                        </p:attrNameLst>
                                      </p:cBhvr>
                                      <p:tavLst>
                                        <p:tav tm="0">
                                          <p:val>
                                            <p:strVal val="1+#ppt_h/2"/>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53">
                                            <p:txEl>
                                              <p:pRg st="0" end="0"/>
                                            </p:txEl>
                                          </p:spTgt>
                                        </p:tgtEl>
                                        <p:attrNameLst>
                                          <p:attrName>style.visibility</p:attrName>
                                        </p:attrNameLst>
                                      </p:cBhvr>
                                      <p:to>
                                        <p:strVal val="visible"/>
                                      </p:to>
                                    </p:set>
                                    <p:animEffect transition="in" filter="wipe(left)">
                                      <p:cBhvr>
                                        <p:cTn id="95" dur="500"/>
                                        <p:tgtEl>
                                          <p:spTgt spid="53">
                                            <p:txEl>
                                              <p:pRg st="0" end="0"/>
                                            </p:txEl>
                                          </p:spTgt>
                                        </p:tgtEl>
                                      </p:cBhvr>
                                    </p:animEffect>
                                  </p:childTnLst>
                                </p:cTn>
                              </p:par>
                            </p:childTnLst>
                          </p:cTn>
                        </p:par>
                        <p:par>
                          <p:cTn id="96" fill="hold">
                            <p:stCondLst>
                              <p:cond delay="8500"/>
                            </p:stCondLst>
                            <p:childTnLst>
                              <p:par>
                                <p:cTn id="97" presetID="22" presetClass="entr" presetSubtype="1" fill="hold" nodeType="after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wipe(up)">
                                      <p:cBhvr>
                                        <p:cTn id="99" dur="500"/>
                                        <p:tgtEl>
                                          <p:spTgt spid="68"/>
                                        </p:tgtEl>
                                      </p:cBhvr>
                                    </p:animEffect>
                                  </p:childTnLst>
                                </p:cTn>
                              </p:par>
                            </p:childTnLst>
                          </p:cTn>
                        </p:par>
                        <p:par>
                          <p:cTn id="100" fill="hold">
                            <p:stCondLst>
                              <p:cond delay="9000"/>
                            </p:stCondLst>
                            <p:childTnLst>
                              <p:par>
                                <p:cTn id="101" presetID="10"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par>
                          <p:cTn id="104" fill="hold">
                            <p:stCondLst>
                              <p:cond delay="9500"/>
                            </p:stCondLst>
                            <p:childTnLst>
                              <p:par>
                                <p:cTn id="105" presetID="22" presetClass="entr" presetSubtype="2" fill="hold" nodeType="after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wipe(right)">
                                      <p:cBhvr>
                                        <p:cTn id="107" dur="500"/>
                                        <p:tgtEl>
                                          <p:spTgt spid="41"/>
                                        </p:tgtEl>
                                      </p:cBhvr>
                                    </p:animEffect>
                                  </p:childTnLst>
                                </p:cTn>
                              </p:par>
                            </p:childTnLst>
                          </p:cTn>
                        </p:par>
                        <p:par>
                          <p:cTn id="108" fill="hold">
                            <p:stCondLst>
                              <p:cond delay="10000"/>
                            </p:stCondLst>
                            <p:childTnLst>
                              <p:par>
                                <p:cTn id="109" presetID="22" presetClass="entr" presetSubtype="2"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wipe(right)">
                                      <p:cBhvr>
                                        <p:cTn id="111" dur="500"/>
                                        <p:tgtEl>
                                          <p:spTgt spid="49"/>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42">
                                            <p:txEl>
                                              <p:pRg st="0" end="0"/>
                                            </p:txEl>
                                          </p:spTgt>
                                        </p:tgtEl>
                                        <p:attrNameLst>
                                          <p:attrName>style.visibility</p:attrName>
                                        </p:attrNameLst>
                                      </p:cBhvr>
                                      <p:to>
                                        <p:strVal val="visible"/>
                                      </p:to>
                                    </p:set>
                                    <p:animEffect transition="in" filter="wipe(right)">
                                      <p:cBhvr>
                                        <p:cTn id="114" dur="500"/>
                                        <p:tgtEl>
                                          <p:spTgt spid="42">
                                            <p:txEl>
                                              <p:pRg st="0" end="0"/>
                                            </p:txEl>
                                          </p:spTgt>
                                        </p:tgtEl>
                                      </p:cBhvr>
                                    </p:animEffect>
                                  </p:childTnLst>
                                </p:cTn>
                              </p:par>
                            </p:childTnLst>
                          </p:cTn>
                        </p:par>
                        <p:par>
                          <p:cTn id="115" fill="hold">
                            <p:stCondLst>
                              <p:cond delay="10500"/>
                            </p:stCondLst>
                            <p:childTnLst>
                              <p:par>
                                <p:cTn id="116" presetID="2" presetClass="entr" presetSubtype="4" decel="100000" fill="hold" grpId="0" nodeType="after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additive="base">
                                        <p:cTn id="118" dur="500" fill="hold"/>
                                        <p:tgtEl>
                                          <p:spTgt spid="45"/>
                                        </p:tgtEl>
                                        <p:attrNameLst>
                                          <p:attrName>ppt_x</p:attrName>
                                        </p:attrNameLst>
                                      </p:cBhvr>
                                      <p:tavLst>
                                        <p:tav tm="0">
                                          <p:val>
                                            <p:strVal val="#ppt_x"/>
                                          </p:val>
                                        </p:tav>
                                        <p:tav tm="100000">
                                          <p:val>
                                            <p:strVal val="#ppt_x"/>
                                          </p:val>
                                        </p:tav>
                                      </p:tavLst>
                                    </p:anim>
                                    <p:anim calcmode="lin" valueType="num">
                                      <p:cBhvr additive="base">
                                        <p:cTn id="119" dur="500" fill="hold"/>
                                        <p:tgtEl>
                                          <p:spTgt spid="45"/>
                                        </p:tgtEl>
                                        <p:attrNameLst>
                                          <p:attrName>ppt_y</p:attrName>
                                        </p:attrNameLst>
                                      </p:cBhvr>
                                      <p:tavLst>
                                        <p:tav tm="0">
                                          <p:val>
                                            <p:strVal val="1+#ppt_h/2"/>
                                          </p:val>
                                        </p:tav>
                                        <p:tav tm="100000">
                                          <p:val>
                                            <p:strVal val="#ppt_y"/>
                                          </p:val>
                                        </p:tav>
                                      </p:tavLst>
                                    </p:anim>
                                  </p:childTnLst>
                                </p:cTn>
                              </p:par>
                              <p:par>
                                <p:cTn id="120" presetID="2" presetClass="entr" presetSubtype="8" decel="100000" fill="hold" grpId="0" nodeType="withEffect">
                                  <p:stCondLst>
                                    <p:cond delay="0"/>
                                  </p:stCondLst>
                                  <p:childTnLst>
                                    <p:set>
                                      <p:cBhvr>
                                        <p:cTn id="121" dur="1" fill="hold">
                                          <p:stCondLst>
                                            <p:cond delay="0"/>
                                          </p:stCondLst>
                                        </p:cTn>
                                        <p:tgtEl>
                                          <p:spTgt spid="44">
                                            <p:txEl>
                                              <p:pRg st="0" end="0"/>
                                            </p:txEl>
                                          </p:spTgt>
                                        </p:tgtEl>
                                        <p:attrNameLst>
                                          <p:attrName>style.visibility</p:attrName>
                                        </p:attrNameLst>
                                      </p:cBhvr>
                                      <p:to>
                                        <p:strVal val="visible"/>
                                      </p:to>
                                    </p:set>
                                    <p:anim calcmode="lin" valueType="num">
                                      <p:cBhvr additive="base">
                                        <p:cTn id="122"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123"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11000"/>
                            </p:stCondLst>
                            <p:childTnLst>
                              <p:par>
                                <p:cTn id="125" presetID="22" presetClass="entr" presetSubtype="2" fill="hold" grpId="0" nodeType="afterEffect">
                                  <p:stCondLst>
                                    <p:cond delay="0"/>
                                  </p:stCondLst>
                                  <p:childTnLst>
                                    <p:set>
                                      <p:cBhvr>
                                        <p:cTn id="126" dur="1" fill="hold">
                                          <p:stCondLst>
                                            <p:cond delay="0"/>
                                          </p:stCondLst>
                                        </p:cTn>
                                        <p:tgtEl>
                                          <p:spTgt spid="43">
                                            <p:txEl>
                                              <p:pRg st="0" end="0"/>
                                            </p:txEl>
                                          </p:spTgt>
                                        </p:tgtEl>
                                        <p:attrNameLst>
                                          <p:attrName>style.visibility</p:attrName>
                                        </p:attrNameLst>
                                      </p:cBhvr>
                                      <p:to>
                                        <p:strVal val="visible"/>
                                      </p:to>
                                    </p:set>
                                    <p:animEffect transition="in" filter="wipe(right)">
                                      <p:cBhvr>
                                        <p:cTn id="127" dur="500"/>
                                        <p:tgtEl>
                                          <p:spTgt spid="43">
                                            <p:txEl>
                                              <p:pRg st="0" end="0"/>
                                            </p:txEl>
                                          </p:spTgt>
                                        </p:tgtEl>
                                      </p:cBhvr>
                                    </p:animEffect>
                                  </p:childTnLst>
                                </p:cTn>
                              </p:par>
                            </p:childTnLst>
                          </p:cTn>
                        </p:par>
                        <p:par>
                          <p:cTn id="128" fill="hold">
                            <p:stCondLst>
                              <p:cond delay="11500"/>
                            </p:stCondLst>
                            <p:childTnLst>
                              <p:par>
                                <p:cTn id="129" presetID="22" presetClass="entr" presetSubtype="1" fill="hold"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wipe(up)">
                                      <p:cBhvr>
                                        <p:cTn id="1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8"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7" grpId="0" animBg="1"/>
      <p:bldP spid="28" grpId="0" build="p">
        <p:tmplLst>
          <p:tmpl lvl="1">
            <p:tnLst>
              <p:par>
                <p:cTn presetID="2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4" grpId="0" build="p">
        <p:tmplLst>
          <p:tmpl lvl="1">
            <p:tnLst>
              <p:par>
                <p:cTn presetID="2" presetClass="entr" presetSubtype="8" decel="10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13" grpId="0" animBg="1"/>
      <p:bldP spid="17" grpId="0" build="p">
        <p:tmplLst>
          <p:tmpl lvl="1">
            <p:tnLst>
              <p:par>
                <p:cTn presetID="2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49" grpId="0" animBg="1"/>
      <p:bldP spid="42" grpId="0" build="p">
        <p:tmplLst>
          <p:tmpl lvl="1">
            <p:tnLst>
              <p:par>
                <p:cTn presetID="22" presetClass="entr" presetSubtype="2"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51" grpId="0" animBg="1"/>
      <p:bldP spid="52" grpId="0" build="p">
        <p:tmplLst>
          <p:tmpl lvl="1">
            <p:tnLst>
              <p:par>
                <p:cTn presetID="22" presetClass="entr" presetSubtype="8"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build="p">
        <p:tmplLst>
          <p:tmpl lvl="1">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5" grpId="0" build="p">
        <p:tmplLst>
          <p:tmpl lvl="1">
            <p:tnLst>
              <p:par>
                <p:cTn presetID="2" presetClass="entr" presetSubtype="2" decel="100000"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1+#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P spid="56" grpId="0" animBg="1"/>
      <p:bldP spid="8" grpId="0" animBg="1"/>
      <p:bldP spid="24" grpId="0" animBg="1"/>
      <p:bldP spid="40" grpId="0" animBg="1"/>
      <p:bldP spid="57"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istory - En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7" name="直線コネクタ 6"/>
          <p:cNvCxnSpPr>
            <a:endCxn id="8" idx="0"/>
          </p:cNvCxnSpPr>
          <p:nvPr userDrawn="1"/>
        </p:nvCxnSpPr>
        <p:spPr>
          <a:xfrm>
            <a:off x="9144000" y="0"/>
            <a:ext cx="1" cy="196828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プレースホルダー 12"/>
          <p:cNvSpPr>
            <a:spLocks noGrp="1"/>
          </p:cNvSpPr>
          <p:nvPr>
            <p:ph type="body" sz="quarter" idx="12" hasCustomPrompt="1"/>
          </p:nvPr>
        </p:nvSpPr>
        <p:spPr>
          <a:xfrm>
            <a:off x="11275193" y="2728663"/>
            <a:ext cx="4608971" cy="1479012"/>
          </a:xfrm>
        </p:spPr>
        <p:txBody>
          <a:bodyPr>
            <a:normAutofit/>
          </a:bodyPr>
          <a:lstStyle>
            <a:lvl1pPr algn="l">
              <a:defRPr sz="1800" baseline="0"/>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14" hasCustomPrompt="1"/>
          </p:nvPr>
        </p:nvSpPr>
        <p:spPr>
          <a:xfrm>
            <a:off x="11275193" y="1787467"/>
            <a:ext cx="4608971"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1" name="正方形/長方形 20"/>
          <p:cNvSpPr/>
          <p:nvPr userDrawn="1"/>
        </p:nvSpPr>
        <p:spPr>
          <a:xfrm>
            <a:off x="11366633" y="2504507"/>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cxnSp>
        <p:nvCxnSpPr>
          <p:cNvPr id="22" name="直線コネクタ 21"/>
          <p:cNvCxnSpPr/>
          <p:nvPr userDrawn="1"/>
        </p:nvCxnSpPr>
        <p:spPr>
          <a:xfrm>
            <a:off x="9144000" y="2353683"/>
            <a:ext cx="0" cy="14712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8" idx="3"/>
            <a:endCxn id="24" idx="2"/>
          </p:cNvCxnSpPr>
          <p:nvPr userDrawn="1"/>
        </p:nvCxnSpPr>
        <p:spPr>
          <a:xfrm>
            <a:off x="8349923" y="4081115"/>
            <a:ext cx="601379" cy="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4"/>
          <p:cNvSpPr/>
          <p:nvPr userDrawn="1"/>
        </p:nvSpPr>
        <p:spPr>
          <a:xfrm>
            <a:off x="7193396" y="3512043"/>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2"/>
          <p:cNvSpPr>
            <a:spLocks noGrp="1"/>
          </p:cNvSpPr>
          <p:nvPr>
            <p:ph type="body" sz="quarter" idx="15" hasCustomPrompt="1"/>
          </p:nvPr>
        </p:nvSpPr>
        <p:spPr>
          <a:xfrm>
            <a:off x="7173384" y="3707599"/>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37" name="テキスト プレースホルダー 12"/>
          <p:cNvSpPr>
            <a:spLocks noGrp="1"/>
          </p:cNvSpPr>
          <p:nvPr>
            <p:ph type="body" sz="quarter" idx="16" hasCustomPrompt="1"/>
          </p:nvPr>
        </p:nvSpPr>
        <p:spPr>
          <a:xfrm>
            <a:off x="2394088" y="4648795"/>
            <a:ext cx="4608971" cy="1479012"/>
          </a:xfrm>
        </p:spPr>
        <p:txBody>
          <a:bodyPr>
            <a:normAutofit/>
          </a:bodyPr>
          <a:lstStyle>
            <a:lvl1pPr algn="r">
              <a:defRPr sz="18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7" hasCustomPrompt="1"/>
          </p:nvPr>
        </p:nvSpPr>
        <p:spPr>
          <a:xfrm>
            <a:off x="2394088" y="3707599"/>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9" name="正方形/長方形 38"/>
          <p:cNvSpPr/>
          <p:nvPr userDrawn="1"/>
        </p:nvSpPr>
        <p:spPr>
          <a:xfrm>
            <a:off x="5089589" y="442463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46" name="直線コネクタ 45"/>
          <p:cNvCxnSpPr>
            <a:stCxn id="24" idx="4"/>
            <a:endCxn id="2" idx="0"/>
          </p:cNvCxnSpPr>
          <p:nvPr userDrawn="1"/>
        </p:nvCxnSpPr>
        <p:spPr>
          <a:xfrm>
            <a:off x="9144001" y="4273816"/>
            <a:ext cx="0" cy="174236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8" idx="6"/>
            <a:endCxn id="17" idx="1"/>
          </p:cNvCxnSpPr>
          <p:nvPr userDrawn="1"/>
        </p:nvCxnSpPr>
        <p:spPr>
          <a:xfrm flipV="1">
            <a:off x="9336699" y="2160983"/>
            <a:ext cx="629766" cy="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円/楕円 4"/>
          <p:cNvSpPr/>
          <p:nvPr userDrawn="1"/>
        </p:nvSpPr>
        <p:spPr>
          <a:xfrm>
            <a:off x="9986477" y="1591911"/>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2"/>
          <p:cNvSpPr>
            <a:spLocks noGrp="1"/>
          </p:cNvSpPr>
          <p:nvPr>
            <p:ph type="body" sz="quarter" idx="13" hasCustomPrompt="1"/>
          </p:nvPr>
        </p:nvSpPr>
        <p:spPr>
          <a:xfrm>
            <a:off x="9966465" y="1787467"/>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2" name="二等辺三角形 1"/>
          <p:cNvSpPr/>
          <p:nvPr userDrawn="1"/>
        </p:nvSpPr>
        <p:spPr bwMode="auto">
          <a:xfrm>
            <a:off x="8813940" y="6016176"/>
            <a:ext cx="660121" cy="569070"/>
          </a:xfrm>
          <a:prstGeom prst="triangle">
            <a:avLst/>
          </a:prstGeom>
          <a:solidFill>
            <a:schemeClr val="tx2"/>
          </a:solidFill>
          <a:ln w="57150">
            <a:solidFill>
              <a:schemeClr val="bg1"/>
            </a:solidFill>
            <a:prstDash val="solid"/>
            <a:round/>
            <a:headEnd/>
            <a:tailEnd/>
          </a:ln>
          <a:effectLst>
            <a:outerShdw sx="102000" sy="102000" algn="ctr"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algn="ctr"/>
            <a:endParaRPr kumimoji="1" lang="ja-JP" altLang="en-US"/>
          </a:p>
        </p:txBody>
      </p:sp>
      <p:grpSp>
        <p:nvGrpSpPr>
          <p:cNvPr id="47" name="グループ化 46"/>
          <p:cNvGrpSpPr/>
          <p:nvPr userDrawn="1"/>
        </p:nvGrpSpPr>
        <p:grpSpPr>
          <a:xfrm>
            <a:off x="8190907" y="7678639"/>
            <a:ext cx="1940630" cy="72008"/>
            <a:chOff x="6119664" y="3270498"/>
            <a:chExt cx="1940630" cy="72008"/>
          </a:xfrm>
        </p:grpSpPr>
        <p:sp>
          <p:nvSpPr>
            <p:cNvPr id="48" name="正方形/長方形 47"/>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プレースホルダー 12"/>
          <p:cNvSpPr>
            <a:spLocks noGrp="1"/>
          </p:cNvSpPr>
          <p:nvPr>
            <p:ph type="body" sz="quarter" idx="18" hasCustomPrompt="1"/>
          </p:nvPr>
        </p:nvSpPr>
        <p:spPr>
          <a:xfrm>
            <a:off x="4888291" y="7959431"/>
            <a:ext cx="8545863" cy="1423108"/>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p:ph type="body" sz="quarter" idx="19" hasCustomPrompt="1"/>
          </p:nvPr>
        </p:nvSpPr>
        <p:spPr>
          <a:xfrm>
            <a:off x="4888291" y="6839484"/>
            <a:ext cx="8545863" cy="747032"/>
          </a:xfrm>
        </p:spPr>
        <p:txBody>
          <a:bodyPr anchor="ctr">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8" name="フッター プレースホルダー 2"/>
          <p:cNvSpPr>
            <a:spLocks noGrp="1"/>
          </p:cNvSpPr>
          <p:nvPr>
            <p:ph type="ftr" sz="quarter" idx="10"/>
          </p:nvPr>
        </p:nvSpPr>
        <p:spPr>
          <a:xfrm>
            <a:off x="6057900" y="9582811"/>
            <a:ext cx="6172200" cy="547603"/>
          </a:xfrm>
        </p:spPr>
        <p:txBody>
          <a:bodyPr/>
          <a:lstStyle/>
          <a:p>
            <a:r>
              <a:rPr lang="en-US"/>
              <a:t>The Power of PowerPoint | thepopp.com</a:t>
            </a:r>
            <a:endParaRPr lang="en-US" dirty="0"/>
          </a:p>
        </p:txBody>
      </p:sp>
      <p:sp>
        <p:nvSpPr>
          <p:cNvPr id="8" name="楕円 7"/>
          <p:cNvSpPr/>
          <p:nvPr userDrawn="1"/>
        </p:nvSpPr>
        <p:spPr>
          <a:xfrm>
            <a:off x="8951302" y="1968286"/>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8951302" y="3888419"/>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61148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wipe(left)">
                                      <p:cBhvr>
                                        <p:cTn id="18" dur="500"/>
                                        <p:tgtEl>
                                          <p:spTgt spid="17">
                                            <p:txEl>
                                              <p:pRg st="0" end="0"/>
                                            </p:txEl>
                                          </p:spTgt>
                                        </p:tgtEl>
                                      </p:cBhvr>
                                    </p:animEffect>
                                  </p:childTnLst>
                                </p:cTn>
                              </p:par>
                            </p:childTnLst>
                          </p:cTn>
                        </p:par>
                        <p:par>
                          <p:cTn id="19" fill="hold">
                            <p:stCondLst>
                              <p:cond delay="1500"/>
                            </p:stCondLst>
                            <p:childTnLst>
                              <p:par>
                                <p:cTn id="20" presetID="2" presetClass="entr" presetSubtype="2" decel="10000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 calcmode="lin" valueType="num">
                                      <p:cBhvr additive="base">
                                        <p:cTn id="2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0">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4" decel="10000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wipe(left)">
                                      <p:cBhvr>
                                        <p:cTn id="31" dur="500"/>
                                        <p:tgtEl>
                                          <p:spTgt spid="19">
                                            <p:txEl>
                                              <p:pRg st="0" end="0"/>
                                            </p:txEl>
                                          </p:spTgt>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right)">
                                      <p:cBhvr>
                                        <p:cTn id="43" dur="500"/>
                                        <p:tgtEl>
                                          <p:spTgt spid="29"/>
                                        </p:tgtEl>
                                      </p:cBhvr>
                                    </p:animEffect>
                                  </p:childTnLst>
                                </p:cTn>
                              </p:par>
                            </p:childTnLst>
                          </p:cTn>
                        </p:par>
                        <p:par>
                          <p:cTn id="44" fill="hold">
                            <p:stCondLst>
                              <p:cond delay="4000"/>
                            </p:stCondLst>
                            <p:childTnLst>
                              <p:par>
                                <p:cTn id="45" presetID="22" presetClass="entr" presetSubtype="2"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right)">
                                      <p:cBhvr>
                                        <p:cTn id="47" dur="500"/>
                                        <p:tgtEl>
                                          <p:spTgt spid="27"/>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8">
                                            <p:txEl>
                                              <p:pRg st="0" end="0"/>
                                            </p:txEl>
                                          </p:spTgt>
                                        </p:tgtEl>
                                        <p:attrNameLst>
                                          <p:attrName>style.visibility</p:attrName>
                                        </p:attrNameLst>
                                      </p:cBhvr>
                                      <p:to>
                                        <p:strVal val="visible"/>
                                      </p:to>
                                    </p:set>
                                    <p:animEffect transition="in" filter="wipe(right)">
                                      <p:cBhvr>
                                        <p:cTn id="50" dur="500"/>
                                        <p:tgtEl>
                                          <p:spTgt spid="28">
                                            <p:txEl>
                                              <p:pRg st="0" end="0"/>
                                            </p:txEl>
                                          </p:spTgt>
                                        </p:tgtEl>
                                      </p:cBhvr>
                                    </p:animEffect>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ppt_x"/>
                                          </p:val>
                                        </p:tav>
                                        <p:tav tm="100000">
                                          <p:val>
                                            <p:strVal val="#ppt_x"/>
                                          </p:val>
                                        </p:tav>
                                      </p:tavLst>
                                    </p:anim>
                                    <p:anim calcmode="lin" valueType="num">
                                      <p:cBhvr additive="base">
                                        <p:cTn id="55" dur="500" fill="hold"/>
                                        <p:tgtEl>
                                          <p:spTgt spid="39"/>
                                        </p:tgtEl>
                                        <p:attrNameLst>
                                          <p:attrName>ppt_y</p:attrName>
                                        </p:attrNameLst>
                                      </p:cBhvr>
                                      <p:tavLst>
                                        <p:tav tm="0">
                                          <p:val>
                                            <p:strVal val="1+#ppt_h/2"/>
                                          </p:val>
                                        </p:tav>
                                        <p:tav tm="100000">
                                          <p:val>
                                            <p:strVal val="#ppt_y"/>
                                          </p:val>
                                        </p:tav>
                                      </p:tavLst>
                                    </p:anim>
                                  </p:childTnLst>
                                </p:cTn>
                              </p:par>
                              <p:par>
                                <p:cTn id="56" presetID="2" presetClass="entr" presetSubtype="8" decel="100000" fill="hold" grpId="0" nodeType="withEffect">
                                  <p:stCondLst>
                                    <p:cond delay="0"/>
                                  </p:stCondLst>
                                  <p:childTnLst>
                                    <p:set>
                                      <p:cBhvr>
                                        <p:cTn id="57" dur="1" fill="hold">
                                          <p:stCondLst>
                                            <p:cond delay="0"/>
                                          </p:stCondLst>
                                        </p:cTn>
                                        <p:tgtEl>
                                          <p:spTgt spid="38">
                                            <p:txEl>
                                              <p:pRg st="0" end="0"/>
                                            </p:txEl>
                                          </p:spTgt>
                                        </p:tgtEl>
                                        <p:attrNameLst>
                                          <p:attrName>style.visibility</p:attrName>
                                        </p:attrNameLst>
                                      </p:cBhvr>
                                      <p:to>
                                        <p:strVal val="visible"/>
                                      </p:to>
                                    </p:set>
                                    <p:anim calcmode="lin" valueType="num">
                                      <p:cBhvr additive="base">
                                        <p:cTn id="58"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2" presetClass="entr" presetSubtype="2" fill="hold" grpId="0" nodeType="afterEffect">
                                  <p:stCondLst>
                                    <p:cond delay="0"/>
                                  </p:stCondLst>
                                  <p:childTnLst>
                                    <p:set>
                                      <p:cBhvr>
                                        <p:cTn id="62" dur="1" fill="hold">
                                          <p:stCondLst>
                                            <p:cond delay="0"/>
                                          </p:stCondLst>
                                        </p:cTn>
                                        <p:tgtEl>
                                          <p:spTgt spid="37">
                                            <p:txEl>
                                              <p:pRg st="0" end="0"/>
                                            </p:txEl>
                                          </p:spTgt>
                                        </p:tgtEl>
                                        <p:attrNameLst>
                                          <p:attrName>style.visibility</p:attrName>
                                        </p:attrNameLst>
                                      </p:cBhvr>
                                      <p:to>
                                        <p:strVal val="visible"/>
                                      </p:to>
                                    </p:set>
                                    <p:animEffect transition="in" filter="wipe(right)">
                                      <p:cBhvr>
                                        <p:cTn id="63" dur="500"/>
                                        <p:tgtEl>
                                          <p:spTgt spid="37">
                                            <p:txEl>
                                              <p:pRg st="0" end="0"/>
                                            </p:txEl>
                                          </p:spTgt>
                                        </p:tgtEl>
                                      </p:cBhvr>
                                    </p:animEffect>
                                  </p:childTnLst>
                                </p:cTn>
                              </p:par>
                            </p:childTnLst>
                          </p:cTn>
                        </p:par>
                        <p:par>
                          <p:cTn id="64" fill="hold">
                            <p:stCondLst>
                              <p:cond delay="5500"/>
                            </p:stCondLst>
                            <p:childTnLst>
                              <p:par>
                                <p:cTn id="65" presetID="22" presetClass="entr" presetSubtype="1"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up)">
                                      <p:cBhvr>
                                        <p:cTn id="67" dur="500"/>
                                        <p:tgtEl>
                                          <p:spTgt spid="46"/>
                                        </p:tgtEl>
                                      </p:cBhvr>
                                    </p:animEffect>
                                  </p:childTnLst>
                                </p:cTn>
                              </p:par>
                            </p:childTnLst>
                          </p:cTn>
                        </p:par>
                        <p:par>
                          <p:cTn id="68" fill="hold">
                            <p:stCondLst>
                              <p:cond delay="6000"/>
                            </p:stCondLst>
                            <p:childTnLst>
                              <p:par>
                                <p:cTn id="69" presetID="2" presetClass="entr" presetSubtype="4" decel="100000" fill="hold" grpId="0" nodeType="after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62">
                                            <p:txEl>
                                              <p:pRg st="0" end="0"/>
                                            </p:txEl>
                                          </p:spTgt>
                                        </p:tgtEl>
                                        <p:attrNameLst>
                                          <p:attrName>style.visibility</p:attrName>
                                        </p:attrNameLst>
                                      </p:cBhvr>
                                      <p:to>
                                        <p:strVal val="visible"/>
                                      </p:to>
                                    </p:set>
                                    <p:anim calcmode="lin" valueType="num">
                                      <p:cBhvr additive="base">
                                        <p:cTn id="75" dur="7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76" dur="750" fill="hold"/>
                                        <p:tgtEl>
                                          <p:spTgt spid="62">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nodeType="withEffect">
                                  <p:stCondLst>
                                    <p:cond delay="25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childTnLst>
                          </p:cTn>
                        </p:par>
                        <p:par>
                          <p:cTn id="81" fill="hold">
                            <p:stCondLst>
                              <p:cond delay="6750"/>
                            </p:stCondLst>
                            <p:childTnLst>
                              <p:par>
                                <p:cTn id="82" presetID="22" presetClass="entr" presetSubtype="8" fill="hold" grpId="0" nodeType="after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wipe(left)">
                                      <p:cBhvr>
                                        <p:cTn id="8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7" grpId="0" animBg="1"/>
      <p:bldP spid="28" grpId="0" build="p">
        <p:tmplLst>
          <p:tmpl lvl="1">
            <p:tnLst>
              <p:par>
                <p:cTn presetID="22" presetClass="entr" presetSubtype="2"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37" grpId="0" build="p">
        <p:tmplLst>
          <p:tmpl lvl="1">
            <p:tnLst>
              <p:par>
                <p:cTn presetID="22" presetClass="entr" presetSubtype="2"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right)">
                      <p:cBhvr>
                        <p:cTn dur="500"/>
                        <p:tgtEl>
                          <p:spTgt spid="37"/>
                        </p:tgtEl>
                      </p:cBhvr>
                    </p:animEffect>
                  </p:childTnLst>
                </p:cTn>
              </p:par>
            </p:tnLst>
          </p:tmpl>
        </p:tmplLst>
      </p:bldP>
      <p:bldP spid="38" grpId="0" build="p">
        <p:tmplLst>
          <p:tmpl lvl="1">
            <p:tnLst>
              <p:par>
                <p:cTn presetID="2" presetClass="entr" presetSubtype="8" decel="10000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0-#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bldP spid="13" grpId="0" animBg="1"/>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2" grpId="0" animBg="1"/>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4"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750" fill="hold"/>
                        <p:tgtEl>
                          <p:spTgt spid="62"/>
                        </p:tgtEl>
                        <p:attrNameLst>
                          <p:attrName>ppt_x</p:attrName>
                        </p:attrNameLst>
                      </p:cBhvr>
                      <p:tavLst>
                        <p:tav tm="0">
                          <p:val>
                            <p:strVal val="#ppt_x"/>
                          </p:val>
                        </p:tav>
                        <p:tav tm="100000">
                          <p:val>
                            <p:strVal val="#ppt_x"/>
                          </p:val>
                        </p:tav>
                      </p:tavLst>
                    </p:anim>
                    <p:anim calcmode="lin" valueType="num">
                      <p:cBhvr additive="base">
                        <p:cTn dur="750" fill="hold"/>
                        <p:tgtEl>
                          <p:spTgt spid="62"/>
                        </p:tgtEl>
                        <p:attrNameLst>
                          <p:attrName>ppt_y</p:attrName>
                        </p:attrNameLst>
                      </p:cBhvr>
                      <p:tavLst>
                        <p:tav tm="0">
                          <p:val>
                            <p:strVal val="1+#ppt_h/2"/>
                          </p:val>
                        </p:tav>
                        <p:tav tm="100000">
                          <p:val>
                            <p:strVal val="#ppt_y"/>
                          </p:val>
                        </p:tav>
                      </p:tavLst>
                    </p:anim>
                  </p:childTnLst>
                </p:cTn>
              </p:par>
            </p:tnLst>
          </p:tmpl>
        </p:tmplLst>
      </p:bldP>
      <p:bldP spid="8" grpId="0" animBg="1"/>
      <p:bldP spid="24"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3" name="正方形/長方形 12"/>
          <p:cNvSpPr/>
          <p:nvPr userDrawn="1"/>
        </p:nvSpPr>
        <p:spPr bwMode="auto">
          <a:xfrm>
            <a:off x="0" y="0"/>
            <a:ext cx="9144000" cy="10285413"/>
          </a:xfrm>
          <a:prstGeom prst="rect">
            <a:avLst/>
          </a:pr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kumimoji="1" lang="ja-JP" altLang="en-US"/>
          </a:p>
        </p:txBody>
      </p:sp>
      <p:sp>
        <p:nvSpPr>
          <p:cNvPr id="14" name="正方形/長方形 13"/>
          <p:cNvSpPr/>
          <p:nvPr userDrawn="1"/>
        </p:nvSpPr>
        <p:spPr bwMode="auto">
          <a:xfrm>
            <a:off x="9144000" y="0"/>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6" name="正方形/長方形 15"/>
          <p:cNvSpPr/>
          <p:nvPr userDrawn="1"/>
        </p:nvSpPr>
        <p:spPr bwMode="auto">
          <a:xfrm>
            <a:off x="9792000" y="648000"/>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7" name="正方形/長方形 16"/>
          <p:cNvSpPr/>
          <p:nvPr userDrawn="1"/>
        </p:nvSpPr>
        <p:spPr bwMode="auto">
          <a:xfrm>
            <a:off x="10440000" y="0"/>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8" name="正方形/長方形 17"/>
          <p:cNvSpPr/>
          <p:nvPr userDrawn="1"/>
        </p:nvSpPr>
        <p:spPr bwMode="auto">
          <a:xfrm>
            <a:off x="9144000" y="1296000"/>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20" name="テキスト プレースホルダー 12"/>
          <p:cNvSpPr>
            <a:spLocks noGrp="1"/>
          </p:cNvSpPr>
          <p:nvPr>
            <p:ph type="body" sz="quarter" idx="19" hasCustomPrompt="1"/>
          </p:nvPr>
        </p:nvSpPr>
        <p:spPr>
          <a:xfrm>
            <a:off x="799830" y="2551906"/>
            <a:ext cx="7544341" cy="5181600"/>
          </a:xfrm>
        </p:spPr>
        <p:txBody>
          <a:bodyPr anchor="ctr">
            <a:noAutofit/>
          </a:bodyPr>
          <a:lstStyle>
            <a:lvl1pPr algn="ctr">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21" name="テキスト プレースホルダー 12"/>
          <p:cNvSpPr>
            <a:spLocks noGrp="1"/>
          </p:cNvSpPr>
          <p:nvPr>
            <p:ph type="body" sz="quarter" idx="18" hasCustomPrompt="1"/>
          </p:nvPr>
        </p:nvSpPr>
        <p:spPr>
          <a:xfrm>
            <a:off x="9588843" y="2551906"/>
            <a:ext cx="7665487" cy="5181600"/>
          </a:xfrm>
        </p:spPr>
        <p:txBody>
          <a:bodyPr anchor="ctr">
            <a:normAutofit/>
          </a:bodyPr>
          <a:lstStyle>
            <a:lvl1pPr algn="l">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198847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8" decel="100000"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750" fill="hold"/>
                                        <p:tgtEl>
                                          <p:spTgt spid="14"/>
                                        </p:tgtEl>
                                        <p:attrNameLst>
                                          <p:attrName>ppt_x</p:attrName>
                                        </p:attrNameLst>
                                      </p:cBhvr>
                                      <p:tavLst>
                                        <p:tav tm="0">
                                          <p:val>
                                            <p:strVal val="0-#ppt_w/2"/>
                                          </p:val>
                                        </p:tav>
                                        <p:tav tm="100000">
                                          <p:val>
                                            <p:strVal val="#ppt_x"/>
                                          </p:val>
                                        </p:tav>
                                      </p:tavLst>
                                    </p:anim>
                                    <p:anim calcmode="lin" valueType="num">
                                      <p:cBhvr additive="base">
                                        <p:cTn id="11" dur="750" fill="hold"/>
                                        <p:tgtEl>
                                          <p:spTgt spid="14"/>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30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750" fill="hold"/>
                                        <p:tgtEl>
                                          <p:spTgt spid="16"/>
                                        </p:tgtEl>
                                        <p:attrNameLst>
                                          <p:attrName>ppt_x</p:attrName>
                                        </p:attrNameLst>
                                      </p:cBhvr>
                                      <p:tavLst>
                                        <p:tav tm="0">
                                          <p:val>
                                            <p:strVal val="0-#ppt_w/2"/>
                                          </p:val>
                                        </p:tav>
                                        <p:tav tm="100000">
                                          <p:val>
                                            <p:strVal val="#ppt_x"/>
                                          </p:val>
                                        </p:tav>
                                      </p:tavLst>
                                    </p:anim>
                                    <p:anim calcmode="lin" valueType="num">
                                      <p:cBhvr additive="base">
                                        <p:cTn id="15" dur="75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35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750" fill="hold"/>
                                        <p:tgtEl>
                                          <p:spTgt spid="17"/>
                                        </p:tgtEl>
                                        <p:attrNameLst>
                                          <p:attrName>ppt_x</p:attrName>
                                        </p:attrNameLst>
                                      </p:cBhvr>
                                      <p:tavLst>
                                        <p:tav tm="0">
                                          <p:val>
                                            <p:strVal val="0-#ppt_w/2"/>
                                          </p:val>
                                        </p:tav>
                                        <p:tav tm="100000">
                                          <p:val>
                                            <p:strVal val="#ppt_x"/>
                                          </p:val>
                                        </p:tav>
                                      </p:tavLst>
                                    </p:anim>
                                    <p:anim calcmode="lin" valueType="num">
                                      <p:cBhvr additive="base">
                                        <p:cTn id="19" dur="750" fill="hold"/>
                                        <p:tgtEl>
                                          <p:spTgt spid="17"/>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40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750" fill="hold"/>
                                        <p:tgtEl>
                                          <p:spTgt spid="18"/>
                                        </p:tgtEl>
                                        <p:attrNameLst>
                                          <p:attrName>ppt_x</p:attrName>
                                        </p:attrNameLst>
                                      </p:cBhvr>
                                      <p:tavLst>
                                        <p:tav tm="0">
                                          <p:val>
                                            <p:strVal val="0-#ppt_w/2"/>
                                          </p:val>
                                        </p:tav>
                                        <p:tav tm="100000">
                                          <p:val>
                                            <p:strVal val="#ppt_x"/>
                                          </p:val>
                                        </p:tav>
                                      </p:tavLst>
                                    </p:anim>
                                    <p:anim calcmode="lin" valueType="num">
                                      <p:cBhvr additive="base">
                                        <p:cTn id="23" dur="75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1150"/>
                            </p:stCondLst>
                            <p:childTnLst>
                              <p:par>
                                <p:cTn id="25" presetID="2" presetClass="entr" presetSubtype="12" decel="100000" fill="hold" grpId="0" nodeType="afterEffect">
                                  <p:stCondLst>
                                    <p:cond delay="0"/>
                                  </p:stCondLst>
                                  <p:iterate type="wd">
                                    <p:tmPct val="10000"/>
                                  </p:iterate>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0-#ppt_w/2"/>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2350"/>
                            </p:stCondLst>
                            <p:childTnLst>
                              <p:par>
                                <p:cTn id="30" presetID="10" presetClass="entr" presetSubtype="0" fill="hold" grpId="0" nodeType="afterEffect">
                                  <p:stCondLst>
                                    <p:cond delay="25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8" grpId="0" animBg="1"/>
      <p:bldP spid="20" grpId="0">
        <p:tmplLst>
          <p:tmpl>
            <p:tnLst>
              <p:par>
                <p:cTn presetID="2" presetClass="entr" presetSubtype="12"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0-#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xmlns="">
        <p15:guide id="1" orient="horz" pos="3239" userDrawn="1">
          <p15:clr>
            <a:srgbClr val="FBAE40"/>
          </p15:clr>
        </p15:guide>
        <p15:guide id="2" pos="576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obile Phone 2">
    <p:spTree>
      <p:nvGrpSpPr>
        <p:cNvPr id="1" name=""/>
        <p:cNvGrpSpPr/>
        <p:nvPr/>
      </p:nvGrpSpPr>
      <p:grpSpPr>
        <a:xfrm>
          <a:off x="0" y="0"/>
          <a:ext cx="0" cy="0"/>
          <a:chOff x="0" y="0"/>
          <a:chExt cx="0" cy="0"/>
        </a:xfrm>
      </p:grpSpPr>
      <p:grpSp>
        <p:nvGrpSpPr>
          <p:cNvPr id="19" name="グループ化 18"/>
          <p:cNvGrpSpPr/>
          <p:nvPr userDrawn="1"/>
        </p:nvGrpSpPr>
        <p:grpSpPr>
          <a:xfrm>
            <a:off x="-1" y="0"/>
            <a:ext cx="18287643" cy="7085913"/>
            <a:chOff x="-1" y="0"/>
            <a:chExt cx="18287643" cy="7085913"/>
          </a:xfrm>
        </p:grpSpPr>
        <p:sp>
          <p:nvSpPr>
            <p:cNvPr id="2" name="正方形/長方形 1"/>
            <p:cNvSpPr/>
            <p:nvPr userDrawn="1"/>
          </p:nvSpPr>
          <p:spPr bwMode="auto">
            <a:xfrm>
              <a:off x="-1" y="0"/>
              <a:ext cx="18287643" cy="5141913"/>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6" name="正方形/長方形 5"/>
            <p:cNvSpPr/>
            <p:nvPr userDrawn="1"/>
          </p:nvSpPr>
          <p:spPr bwMode="auto">
            <a:xfrm>
              <a:off x="0" y="5141913"/>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6" name="正方形/長方形 15"/>
            <p:cNvSpPr/>
            <p:nvPr userDrawn="1"/>
          </p:nvSpPr>
          <p:spPr bwMode="auto">
            <a:xfrm>
              <a:off x="648000" y="5789913"/>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7" name="正方形/長方形 16"/>
            <p:cNvSpPr/>
            <p:nvPr userDrawn="1"/>
          </p:nvSpPr>
          <p:spPr bwMode="auto">
            <a:xfrm>
              <a:off x="1296000" y="5141913"/>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8" name="正方形/長方形 17"/>
            <p:cNvSpPr/>
            <p:nvPr userDrawn="1"/>
          </p:nvSpPr>
          <p:spPr bwMode="auto">
            <a:xfrm>
              <a:off x="-1" y="6437913"/>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gr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pic>
        <p:nvPicPr>
          <p:cNvPr id="10" name="図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356378" y="911133"/>
            <a:ext cx="4142834" cy="8464733"/>
          </a:xfrm>
          <a:prstGeom prst="rect">
            <a:avLst/>
          </a:prstGeom>
          <a:effectLst/>
        </p:spPr>
      </p:pic>
      <p:sp>
        <p:nvSpPr>
          <p:cNvPr id="11" name="図プレースホルダー 2"/>
          <p:cNvSpPr>
            <a:spLocks noGrp="1"/>
          </p:cNvSpPr>
          <p:nvPr>
            <p:ph type="pic" sz="quarter" idx="12" hasCustomPrompt="1"/>
          </p:nvPr>
        </p:nvSpPr>
        <p:spPr>
          <a:xfrm>
            <a:off x="2657702" y="2008413"/>
            <a:ext cx="3525807" cy="6317252"/>
          </a:xfrm>
        </p:spPr>
        <p:txBody>
          <a:bodyPr>
            <a:normAutofit/>
          </a:bodyPr>
          <a:lstStyle>
            <a:lvl1pPr>
              <a:defRPr sz="2000"/>
            </a:lvl1pPr>
          </a:lstStyle>
          <a:p>
            <a:r>
              <a:rPr kumimoji="1" lang="en-US" altLang="ja-JP" dirty="0"/>
              <a:t>Add an image</a:t>
            </a:r>
            <a:endParaRPr kumimoji="1" lang="ja-JP" altLang="en-US" dirty="0"/>
          </a:p>
        </p:txBody>
      </p:sp>
      <p:sp>
        <p:nvSpPr>
          <p:cNvPr id="14" name="テキスト プレースホルダー 12"/>
          <p:cNvSpPr>
            <a:spLocks noGrp="1"/>
          </p:cNvSpPr>
          <p:nvPr>
            <p:ph type="body" sz="quarter" idx="13" hasCustomPrompt="1"/>
          </p:nvPr>
        </p:nvSpPr>
        <p:spPr>
          <a:xfrm>
            <a:off x="6800535" y="1103086"/>
            <a:ext cx="9426437" cy="384918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p:ph type="body" sz="quarter" idx="14" hasCustomPrompt="1"/>
          </p:nvPr>
        </p:nvSpPr>
        <p:spPr>
          <a:xfrm>
            <a:off x="6800534" y="5274171"/>
            <a:ext cx="9426437" cy="3051494"/>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347541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250"/>
                                  </p:stCondLst>
                                  <p:iterate type="wd">
                                    <p:tmPct val="10000"/>
                                  </p:iterate>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65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build="p">
        <p:tmplLst>
          <p:tmpl lvl="1">
            <p:tnLst>
              <p:par>
                <p:cTn presetID="2" presetClass="entr" presetSubtype="4" decel="100000" fill="hold" nodeType="with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Lst>
  </p:timing>
  <p:extLst mod="1">
    <p:ext uri="{DCECCB84-F9BA-43D5-87BE-67443E8EF086}">
      <p15:sldGuideLst xmlns:p15="http://schemas.microsoft.com/office/powerpoint/2012/main" xmlns="">
        <p15:guide id="1" orient="horz" pos="3239" userDrawn="1">
          <p15:clr>
            <a:srgbClr val="FBAE40"/>
          </p15:clr>
        </p15:guide>
        <p15:guide id="2" pos="576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obile Phone &amp; Tablet">
    <p:spTree>
      <p:nvGrpSpPr>
        <p:cNvPr id="1" name=""/>
        <p:cNvGrpSpPr/>
        <p:nvPr/>
      </p:nvGrpSpPr>
      <p:grpSpPr>
        <a:xfrm>
          <a:off x="0" y="0"/>
          <a:ext cx="0" cy="0"/>
          <a:chOff x="0" y="0"/>
          <a:chExt cx="0" cy="0"/>
        </a:xfrm>
      </p:grpSpPr>
      <p:grpSp>
        <p:nvGrpSpPr>
          <p:cNvPr id="16" name="グループ化 15"/>
          <p:cNvGrpSpPr/>
          <p:nvPr userDrawn="1"/>
        </p:nvGrpSpPr>
        <p:grpSpPr>
          <a:xfrm>
            <a:off x="-1" y="0"/>
            <a:ext cx="18287643" cy="7085913"/>
            <a:chOff x="-1" y="0"/>
            <a:chExt cx="18287643" cy="7085913"/>
          </a:xfrm>
          <a:solidFill>
            <a:schemeClr val="accent1"/>
          </a:solidFill>
        </p:grpSpPr>
        <p:sp>
          <p:nvSpPr>
            <p:cNvPr id="12" name="正方形/長方形 11"/>
            <p:cNvSpPr/>
            <p:nvPr userDrawn="1"/>
          </p:nvSpPr>
          <p:spPr bwMode="auto">
            <a:xfrm>
              <a:off x="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3" name="正方形/長方形 12"/>
            <p:cNvSpPr/>
            <p:nvPr userDrawn="1"/>
          </p:nvSpPr>
          <p:spPr bwMode="auto">
            <a:xfrm>
              <a:off x="648000" y="5789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4" name="正方形/長方形 13"/>
            <p:cNvSpPr/>
            <p:nvPr userDrawn="1"/>
          </p:nvSpPr>
          <p:spPr bwMode="auto">
            <a:xfrm>
              <a:off x="129600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5" name="正方形/長方形 14"/>
            <p:cNvSpPr/>
            <p:nvPr userDrawn="1"/>
          </p:nvSpPr>
          <p:spPr bwMode="auto">
            <a:xfrm>
              <a:off x="-1" y="6437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9" name="正方形/長方形 8"/>
            <p:cNvSpPr/>
            <p:nvPr userDrawn="1"/>
          </p:nvSpPr>
          <p:spPr bwMode="auto">
            <a:xfrm>
              <a:off x="-1" y="0"/>
              <a:ext cx="18287643" cy="5141913"/>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grpSp>
      <p:pic>
        <p:nvPicPr>
          <p:cNvPr id="6" name="図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168937" y="4023832"/>
            <a:ext cx="2611063" cy="5334986"/>
          </a:xfrm>
          <a:prstGeom prst="rect">
            <a:avLst/>
          </a:prstGeom>
          <a:effectLst/>
        </p:spPr>
      </p:pic>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pic>
        <p:nvPicPr>
          <p:cNvPr id="5" name="図 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3540795" y="949977"/>
            <a:ext cx="5884221" cy="8366379"/>
          </a:xfrm>
          <a:prstGeom prst="rect">
            <a:avLst/>
          </a:prstGeom>
        </p:spPr>
      </p:pic>
      <p:sp>
        <p:nvSpPr>
          <p:cNvPr id="7" name="図プレースホルダー 2"/>
          <p:cNvSpPr>
            <a:spLocks noGrp="1"/>
          </p:cNvSpPr>
          <p:nvPr>
            <p:ph type="pic" sz="quarter" idx="12" hasCustomPrompt="1"/>
          </p:nvPr>
        </p:nvSpPr>
        <p:spPr>
          <a:xfrm>
            <a:off x="3940519" y="1738131"/>
            <a:ext cx="5089181" cy="6761798"/>
          </a:xfrm>
        </p:spPr>
        <p:txBody>
          <a:bodyPr>
            <a:normAutofit/>
          </a:bodyPr>
          <a:lstStyle>
            <a:lvl1pPr>
              <a:defRPr sz="2000"/>
            </a:lvl1pPr>
          </a:lstStyle>
          <a:p>
            <a:r>
              <a:rPr kumimoji="1" lang="en-US" altLang="ja-JP" dirty="0"/>
              <a:t>Add an image</a:t>
            </a:r>
            <a:endParaRPr kumimoji="1" lang="ja-JP" altLang="en-US" dirty="0"/>
          </a:p>
        </p:txBody>
      </p:sp>
      <p:sp>
        <p:nvSpPr>
          <p:cNvPr id="8" name="図プレースホルダー 2"/>
          <p:cNvSpPr>
            <a:spLocks noGrp="1"/>
          </p:cNvSpPr>
          <p:nvPr>
            <p:ph type="pic" sz="quarter" idx="13" hasCustomPrompt="1"/>
          </p:nvPr>
        </p:nvSpPr>
        <p:spPr>
          <a:xfrm>
            <a:off x="1379954" y="4737100"/>
            <a:ext cx="2160841" cy="3930468"/>
          </a:xfrm>
        </p:spPr>
        <p:txBody>
          <a:bodyPr>
            <a:normAutofit/>
          </a:bodyPr>
          <a:lstStyle>
            <a:lvl1pPr>
              <a:defRPr sz="2000"/>
            </a:lvl1pPr>
          </a:lstStyle>
          <a:p>
            <a:r>
              <a:rPr kumimoji="1" lang="en-US" altLang="ja-JP" dirty="0"/>
              <a:t>Add an image</a:t>
            </a:r>
            <a:endParaRPr kumimoji="1" lang="ja-JP" altLang="en-US" dirty="0"/>
          </a:p>
        </p:txBody>
      </p:sp>
      <p:sp>
        <p:nvSpPr>
          <p:cNvPr id="10" name="テキスト プレースホルダー 12"/>
          <p:cNvSpPr>
            <a:spLocks noGrp="1"/>
          </p:cNvSpPr>
          <p:nvPr>
            <p:ph type="body" sz="quarter" idx="14" hasCustomPrompt="1"/>
          </p:nvPr>
        </p:nvSpPr>
        <p:spPr>
          <a:xfrm>
            <a:off x="9585535" y="1103086"/>
            <a:ext cx="7657436" cy="384918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 name="テキスト プレースホルダー 12"/>
          <p:cNvSpPr>
            <a:spLocks noGrp="1"/>
          </p:cNvSpPr>
          <p:nvPr>
            <p:ph type="body" sz="quarter" idx="15" hasCustomPrompt="1"/>
          </p:nvPr>
        </p:nvSpPr>
        <p:spPr>
          <a:xfrm>
            <a:off x="9585534" y="5274171"/>
            <a:ext cx="7657436" cy="3051494"/>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257297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750" fill="hold"/>
                                        <p:tgtEl>
                                          <p:spTgt spid="7"/>
                                        </p:tgtEl>
                                        <p:attrNameLst>
                                          <p:attrName>ppt_x</p:attrName>
                                        </p:attrNameLst>
                                      </p:cBhvr>
                                      <p:tavLst>
                                        <p:tav tm="0">
                                          <p:val>
                                            <p:strVal val="#ppt_x"/>
                                          </p:val>
                                        </p:tav>
                                        <p:tav tm="100000">
                                          <p:val>
                                            <p:strVal val="#ppt_x"/>
                                          </p:val>
                                        </p:tav>
                                      </p:tavLst>
                                    </p:anim>
                                    <p:anim calcmode="lin" valueType="num">
                                      <p:cBhvr additive="base">
                                        <p:cTn id="19" dur="750" fill="hold"/>
                                        <p:tgtEl>
                                          <p:spTgt spid="7"/>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2" presetClass="entr" presetSubtype="1" decel="100000"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750" fill="hold"/>
                                        <p:tgtEl>
                                          <p:spTgt spid="6"/>
                                        </p:tgtEl>
                                        <p:attrNameLst>
                                          <p:attrName>ppt_x</p:attrName>
                                        </p:attrNameLst>
                                      </p:cBhvr>
                                      <p:tavLst>
                                        <p:tav tm="0">
                                          <p:val>
                                            <p:strVal val="#ppt_x"/>
                                          </p:val>
                                        </p:tav>
                                        <p:tav tm="100000">
                                          <p:val>
                                            <p:strVal val="#ppt_x"/>
                                          </p:val>
                                        </p:tav>
                                      </p:tavLst>
                                    </p:anim>
                                    <p:anim calcmode="lin" valueType="num">
                                      <p:cBhvr additive="base">
                                        <p:cTn id="26" dur="750" fill="hold"/>
                                        <p:tgtEl>
                                          <p:spTgt spid="6"/>
                                        </p:tgtEl>
                                        <p:attrNameLst>
                                          <p:attrName>ppt_y</p:attrName>
                                        </p:attrNameLst>
                                      </p:cBhvr>
                                      <p:tavLst>
                                        <p:tav tm="0">
                                          <p:val>
                                            <p:strVal val="0-#ppt_h/2"/>
                                          </p:val>
                                        </p:tav>
                                        <p:tav tm="100000">
                                          <p:val>
                                            <p:strVal val="#ppt_y"/>
                                          </p:val>
                                        </p:tav>
                                      </p:tavLst>
                                    </p:anim>
                                  </p:childTnLst>
                                </p:cTn>
                              </p:par>
                              <p:par>
                                <p:cTn id="27" presetID="10" presetClass="entr" presetSubtype="0" fill="hold" nodeType="withEffect">
                                  <p:stCondLst>
                                    <p:cond delay="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50"/>
                                        <p:tgtEl>
                                          <p:spTgt spid="6"/>
                                        </p:tgtEl>
                                      </p:cBhvr>
                                    </p:animEffect>
                                  </p:childTnLst>
                                </p:cTn>
                              </p:par>
                              <p:par>
                                <p:cTn id="30" presetID="2" presetClass="entr" presetSubtype="1" decel="100000" fill="hold" grpId="0" nodeType="withEffect">
                                  <p:stCondLst>
                                    <p:cond delay="25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750" fill="hold"/>
                                        <p:tgtEl>
                                          <p:spTgt spid="8"/>
                                        </p:tgtEl>
                                        <p:attrNameLst>
                                          <p:attrName>ppt_x</p:attrName>
                                        </p:attrNameLst>
                                      </p:cBhvr>
                                      <p:tavLst>
                                        <p:tav tm="0">
                                          <p:val>
                                            <p:strVal val="#ppt_x"/>
                                          </p:val>
                                        </p:tav>
                                        <p:tav tm="100000">
                                          <p:val>
                                            <p:strVal val="#ppt_x"/>
                                          </p:val>
                                        </p:tav>
                                      </p:tavLst>
                                    </p:anim>
                                    <p:anim calcmode="lin" valueType="num">
                                      <p:cBhvr additive="base">
                                        <p:cTn id="33" dur="750" fill="hold"/>
                                        <p:tgtEl>
                                          <p:spTgt spid="8"/>
                                        </p:tgtEl>
                                        <p:attrNameLst>
                                          <p:attrName>ppt_y</p:attrName>
                                        </p:attrNameLst>
                                      </p:cBhvr>
                                      <p:tavLst>
                                        <p:tav tm="0">
                                          <p:val>
                                            <p:strVal val="0-#ppt_h/2"/>
                                          </p:val>
                                        </p:tav>
                                        <p:tav tm="100000">
                                          <p:val>
                                            <p:strVal val="#ppt_y"/>
                                          </p:val>
                                        </p:tav>
                                      </p:tavLst>
                                    </p:anim>
                                  </p:childTnLst>
                                </p:cTn>
                              </p:par>
                              <p:par>
                                <p:cTn id="34" presetID="10" presetClass="entr" presetSubtype="0" fill="hold" grpId="1"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750"/>
                                        <p:tgtEl>
                                          <p:spTgt spid="8"/>
                                        </p:tgtEl>
                                      </p:cBhvr>
                                    </p:animEffect>
                                  </p:childTnLst>
                                </p:cTn>
                              </p:par>
                              <p:par>
                                <p:cTn id="37" presetID="2" presetClass="entr" presetSubtype="4" decel="100000" fill="hold" grpId="0" nodeType="withEffect">
                                  <p:stCondLst>
                                    <p:cond delay="750"/>
                                  </p:stCondLst>
                                  <p:iterate type="wd">
                                    <p:tmPct val="10000"/>
                                  </p:iterate>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additive="base">
                                        <p:cTn id="39"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215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0" grpId="0" build="p">
        <p:tmplLst>
          <p:tmpl lvl="1">
            <p:tnLst>
              <p:par>
                <p:cTn presetID="2" presetClass="entr" presetSubtype="4" decel="100000" fill="hold" nodeType="withEffect">
                  <p:stCondLst>
                    <p:cond delay="7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grpSp>
        <p:nvGrpSpPr>
          <p:cNvPr id="16" name="グループ化 15"/>
          <p:cNvGrpSpPr/>
          <p:nvPr userDrawn="1"/>
        </p:nvGrpSpPr>
        <p:grpSpPr>
          <a:xfrm>
            <a:off x="-1" y="0"/>
            <a:ext cx="18287643" cy="7085913"/>
            <a:chOff x="-1" y="0"/>
            <a:chExt cx="18287643" cy="7085913"/>
          </a:xfrm>
          <a:solidFill>
            <a:schemeClr val="accent1"/>
          </a:solidFill>
        </p:grpSpPr>
        <p:sp>
          <p:nvSpPr>
            <p:cNvPr id="12" name="正方形/長方形 11"/>
            <p:cNvSpPr/>
            <p:nvPr userDrawn="1"/>
          </p:nvSpPr>
          <p:spPr bwMode="auto">
            <a:xfrm>
              <a:off x="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3" name="正方形/長方形 12"/>
            <p:cNvSpPr/>
            <p:nvPr userDrawn="1"/>
          </p:nvSpPr>
          <p:spPr bwMode="auto">
            <a:xfrm>
              <a:off x="648000" y="5789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4" name="正方形/長方形 13"/>
            <p:cNvSpPr/>
            <p:nvPr userDrawn="1"/>
          </p:nvSpPr>
          <p:spPr bwMode="auto">
            <a:xfrm>
              <a:off x="129600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5" name="正方形/長方形 14"/>
            <p:cNvSpPr/>
            <p:nvPr userDrawn="1"/>
          </p:nvSpPr>
          <p:spPr bwMode="auto">
            <a:xfrm>
              <a:off x="-1" y="6437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9" name="正方形/長方形 8"/>
            <p:cNvSpPr/>
            <p:nvPr userDrawn="1"/>
          </p:nvSpPr>
          <p:spPr bwMode="auto">
            <a:xfrm>
              <a:off x="-1" y="0"/>
              <a:ext cx="18287643" cy="5141913"/>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gr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0" name="テキスト プレースホルダー 12"/>
          <p:cNvSpPr>
            <a:spLocks noGrp="1"/>
          </p:cNvSpPr>
          <p:nvPr>
            <p:ph type="body" sz="quarter" idx="14" hasCustomPrompt="1"/>
          </p:nvPr>
        </p:nvSpPr>
        <p:spPr>
          <a:xfrm>
            <a:off x="10473429" y="1103086"/>
            <a:ext cx="6987257" cy="384918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 name="テキスト プレースホルダー 12"/>
          <p:cNvSpPr>
            <a:spLocks noGrp="1"/>
          </p:cNvSpPr>
          <p:nvPr>
            <p:ph type="body" sz="quarter" idx="15" hasCustomPrompt="1"/>
          </p:nvPr>
        </p:nvSpPr>
        <p:spPr>
          <a:xfrm>
            <a:off x="10473428" y="5274171"/>
            <a:ext cx="6987257" cy="3051494"/>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17" name="図プレースホルダー 19"/>
          <p:cNvSpPr>
            <a:spLocks noGrp="1"/>
          </p:cNvSpPr>
          <p:nvPr>
            <p:ph type="pic" sz="quarter" idx="12" hasCustomPrompt="1"/>
          </p:nvPr>
        </p:nvSpPr>
        <p:spPr>
          <a:xfrm>
            <a:off x="1056105" y="2800178"/>
            <a:ext cx="9177429" cy="5159898"/>
          </a:xfrm>
          <a:solidFill>
            <a:schemeClr val="accent1">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grpSp>
        <p:nvGrpSpPr>
          <p:cNvPr id="18" name="グループ化 17"/>
          <p:cNvGrpSpPr/>
          <p:nvPr userDrawn="1"/>
        </p:nvGrpSpPr>
        <p:grpSpPr>
          <a:xfrm>
            <a:off x="1056107" y="2279243"/>
            <a:ext cx="9177428" cy="523844"/>
            <a:chOff x="4888773" y="2065794"/>
            <a:chExt cx="8534400" cy="487140"/>
          </a:xfrm>
        </p:grpSpPr>
        <p:sp>
          <p:nvSpPr>
            <p:cNvPr id="19"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4888773" y="2489434"/>
              <a:ext cx="8534400" cy="6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userDrawn="1"/>
          </p:nvGrpSpPr>
          <p:grpSpPr>
            <a:xfrm>
              <a:off x="5071109" y="2204589"/>
              <a:ext cx="542925" cy="142875"/>
              <a:chOff x="2524125" y="1614487"/>
              <a:chExt cx="542925" cy="142875"/>
            </a:xfrm>
          </p:grpSpPr>
          <p:sp>
            <p:nvSpPr>
              <p:cNvPr id="26"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a:off x="13043533" y="2180776"/>
              <a:ext cx="200026" cy="190500"/>
              <a:chOff x="7781924" y="1704975"/>
              <a:chExt cx="200026" cy="190500"/>
            </a:xfrm>
            <a:solidFill>
              <a:schemeClr val="tx1">
                <a:lumMod val="50000"/>
                <a:lumOff val="50000"/>
              </a:schemeClr>
            </a:solidFill>
          </p:grpSpPr>
          <p:sp>
            <p:nvSpPr>
              <p:cNvPr id="23" name="正方形/長方形 22"/>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xmlns="" val="318941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par>
                                <p:cTn id="8" presetID="2" presetClass="entr" presetSubtype="4" decel="100000" fill="hold" grpId="0" nodeType="withEffect">
                                  <p:stCondLst>
                                    <p:cond delay="750"/>
                                  </p:stCondLst>
                                  <p:iterate type="wd">
                                    <p:tmPct val="10000"/>
                                  </p:iterate>
                                  <p:childTnLst>
                                    <p:set>
                                      <p:cBhvr>
                                        <p:cTn id="9" dur="1" fill="hold">
                                          <p:stCondLst>
                                            <p:cond delay="0"/>
                                          </p:stCondLst>
                                        </p:cTn>
                                        <p:tgtEl>
                                          <p:spTgt spid="10">
                                            <p:txEl>
                                              <p:pRg st="0" end="0"/>
                                            </p:txEl>
                                          </p:spTgt>
                                        </p:tgtEl>
                                        <p:attrNameLst>
                                          <p:attrName>style.visibility</p:attrName>
                                        </p:attrNameLst>
                                      </p:cBhvr>
                                      <p:to>
                                        <p:strVal val="visible"/>
                                      </p:to>
                                    </p:set>
                                    <p:anim calcmode="lin" valueType="num">
                                      <p:cBhvr additive="base">
                                        <p:cTn id="10"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1"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65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2150"/>
                            </p:stCondLst>
                            <p:childTnLst>
                              <p:par>
                                <p:cTn id="17" presetID="2" presetClass="entr" presetSubtype="4" decel="10000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cTn>
                              </p:par>
                              <p:par>
                                <p:cTn id="25" presetID="10" presetClass="entr"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 presetClass="entr" presetSubtype="4" decel="100000" fill="hold" nodeType="withEffect">
                  <p:stCondLst>
                    <p:cond delay="7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7" grpId="0" animBg="1"/>
      <p:bldP spid="17" grpId="1"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vices">
    <p:spTree>
      <p:nvGrpSpPr>
        <p:cNvPr id="1" name=""/>
        <p:cNvGrpSpPr/>
        <p:nvPr/>
      </p:nvGrpSpPr>
      <p:grpSpPr>
        <a:xfrm>
          <a:off x="0" y="0"/>
          <a:ext cx="0" cy="0"/>
          <a:chOff x="0" y="0"/>
          <a:chExt cx="0" cy="0"/>
        </a:xfrm>
      </p:grpSpPr>
      <p:grpSp>
        <p:nvGrpSpPr>
          <p:cNvPr id="16" name="グループ化 15"/>
          <p:cNvGrpSpPr/>
          <p:nvPr userDrawn="1"/>
        </p:nvGrpSpPr>
        <p:grpSpPr>
          <a:xfrm>
            <a:off x="-1" y="0"/>
            <a:ext cx="18287643" cy="7085913"/>
            <a:chOff x="-1" y="0"/>
            <a:chExt cx="18287643" cy="7085913"/>
          </a:xfrm>
          <a:solidFill>
            <a:schemeClr val="accent1"/>
          </a:solidFill>
        </p:grpSpPr>
        <p:sp>
          <p:nvSpPr>
            <p:cNvPr id="12" name="正方形/長方形 11"/>
            <p:cNvSpPr/>
            <p:nvPr userDrawn="1"/>
          </p:nvSpPr>
          <p:spPr bwMode="auto">
            <a:xfrm>
              <a:off x="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3" name="正方形/長方形 12"/>
            <p:cNvSpPr/>
            <p:nvPr userDrawn="1"/>
          </p:nvSpPr>
          <p:spPr bwMode="auto">
            <a:xfrm>
              <a:off x="648000" y="5789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4" name="正方形/長方形 13"/>
            <p:cNvSpPr/>
            <p:nvPr userDrawn="1"/>
          </p:nvSpPr>
          <p:spPr bwMode="auto">
            <a:xfrm>
              <a:off x="129600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5" name="正方形/長方形 14"/>
            <p:cNvSpPr/>
            <p:nvPr userDrawn="1"/>
          </p:nvSpPr>
          <p:spPr bwMode="auto">
            <a:xfrm>
              <a:off x="-1" y="6437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9" name="正方形/長方形 8"/>
            <p:cNvSpPr/>
            <p:nvPr userDrawn="1"/>
          </p:nvSpPr>
          <p:spPr bwMode="auto">
            <a:xfrm>
              <a:off x="-1" y="0"/>
              <a:ext cx="18287643" cy="5141913"/>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gr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pic>
        <p:nvPicPr>
          <p:cNvPr id="30" name="図 2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199146" y="361382"/>
            <a:ext cx="7911618" cy="6409096"/>
          </a:xfrm>
          <a:prstGeom prst="rect">
            <a:avLst/>
          </a:prstGeom>
        </p:spPr>
      </p:pic>
      <p:pic>
        <p:nvPicPr>
          <p:cNvPr id="31" name="図 30"/>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3000301" y="1323763"/>
            <a:ext cx="3830770" cy="5446715"/>
          </a:xfrm>
          <a:prstGeom prst="rect">
            <a:avLst/>
          </a:prstGeom>
        </p:spPr>
      </p:pic>
      <p:pic>
        <p:nvPicPr>
          <p:cNvPr id="32" name="図 31"/>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3227296" y="2604814"/>
            <a:ext cx="2044962" cy="4165664"/>
          </a:xfrm>
          <a:prstGeom prst="rect">
            <a:avLst/>
          </a:prstGeom>
        </p:spPr>
      </p:pic>
      <p:sp>
        <p:nvSpPr>
          <p:cNvPr id="33" name="図プレースホルダー 8"/>
          <p:cNvSpPr>
            <a:spLocks noGrp="1"/>
          </p:cNvSpPr>
          <p:nvPr>
            <p:ph type="pic" sz="quarter" idx="12" hasCustomPrompt="1"/>
          </p:nvPr>
        </p:nvSpPr>
        <p:spPr>
          <a:xfrm>
            <a:off x="3394909" y="3135071"/>
            <a:ext cx="1709737" cy="3105150"/>
          </a:xfrm>
        </p:spPr>
        <p:txBody>
          <a:bodyPr>
            <a:normAutofit/>
          </a:bodyPr>
          <a:lstStyle>
            <a:lvl1pPr>
              <a:defRPr sz="1600"/>
            </a:lvl1pPr>
          </a:lstStyle>
          <a:p>
            <a:r>
              <a:rPr kumimoji="1" lang="en-US" altLang="ja-JP" dirty="0"/>
              <a:t>Add an image</a:t>
            </a:r>
            <a:endParaRPr kumimoji="1" lang="ja-JP" altLang="en-US" dirty="0"/>
          </a:p>
        </p:txBody>
      </p:sp>
      <p:sp>
        <p:nvSpPr>
          <p:cNvPr id="34" name="図プレースホルダー 8"/>
          <p:cNvSpPr>
            <a:spLocks noGrp="1"/>
          </p:cNvSpPr>
          <p:nvPr>
            <p:ph type="pic" sz="quarter" idx="13" hasCustomPrompt="1"/>
          </p:nvPr>
        </p:nvSpPr>
        <p:spPr>
          <a:xfrm>
            <a:off x="5489811" y="631412"/>
            <a:ext cx="7335815" cy="4056234"/>
          </a:xfrm>
        </p:spPr>
        <p:txBody>
          <a:bodyPr>
            <a:normAutofit/>
          </a:bodyPr>
          <a:lstStyle>
            <a:lvl1pPr>
              <a:defRPr sz="1600"/>
            </a:lvl1pPr>
          </a:lstStyle>
          <a:p>
            <a:r>
              <a:rPr kumimoji="1" lang="en-US" altLang="ja-JP" dirty="0"/>
              <a:t>Add an image</a:t>
            </a:r>
            <a:endParaRPr kumimoji="1" lang="ja-JP" altLang="en-US" dirty="0"/>
          </a:p>
        </p:txBody>
      </p:sp>
      <p:sp>
        <p:nvSpPr>
          <p:cNvPr id="35" name="図プレースホルダー 8"/>
          <p:cNvSpPr>
            <a:spLocks noGrp="1"/>
          </p:cNvSpPr>
          <p:nvPr>
            <p:ph type="pic" sz="quarter" idx="14" hasCustomPrompt="1"/>
          </p:nvPr>
        </p:nvSpPr>
        <p:spPr>
          <a:xfrm>
            <a:off x="13257470" y="1822452"/>
            <a:ext cx="3314700" cy="4434585"/>
          </a:xfrm>
        </p:spPr>
        <p:txBody>
          <a:bodyPr>
            <a:normAutofit/>
          </a:bodyPr>
          <a:lstStyle>
            <a:lvl1pPr>
              <a:defRPr sz="1600"/>
            </a:lvl1pPr>
          </a:lstStyle>
          <a:p>
            <a:r>
              <a:rPr kumimoji="1" lang="en-US" altLang="ja-JP" dirty="0"/>
              <a:t>Add an image</a:t>
            </a:r>
            <a:endParaRPr kumimoji="1" lang="ja-JP" altLang="en-US" dirty="0"/>
          </a:p>
        </p:txBody>
      </p:sp>
      <p:grpSp>
        <p:nvGrpSpPr>
          <p:cNvPr id="36" name="グループ化 35"/>
          <p:cNvGrpSpPr/>
          <p:nvPr userDrawn="1"/>
        </p:nvGrpSpPr>
        <p:grpSpPr>
          <a:xfrm>
            <a:off x="8190907" y="7678639"/>
            <a:ext cx="1940630" cy="72008"/>
            <a:chOff x="6119664" y="3270498"/>
            <a:chExt cx="1940630" cy="72008"/>
          </a:xfrm>
        </p:grpSpPr>
        <p:sp>
          <p:nvSpPr>
            <p:cNvPr id="37" name="正方形/長方形 36"/>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プレースホルダー 12"/>
          <p:cNvSpPr>
            <a:spLocks noGrp="1"/>
          </p:cNvSpPr>
          <p:nvPr>
            <p:ph type="body" sz="quarter" idx="18" hasCustomPrompt="1"/>
          </p:nvPr>
        </p:nvSpPr>
        <p:spPr>
          <a:xfrm>
            <a:off x="4888291" y="7959431"/>
            <a:ext cx="8545863" cy="1423108"/>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41" name="テキスト プレースホルダー 12"/>
          <p:cNvSpPr>
            <a:spLocks noGrp="1"/>
          </p:cNvSpPr>
          <p:nvPr>
            <p:ph type="body" sz="quarter" idx="19" hasCustomPrompt="1"/>
          </p:nvPr>
        </p:nvSpPr>
        <p:spPr>
          <a:xfrm>
            <a:off x="4888291" y="6839484"/>
            <a:ext cx="8545863" cy="747032"/>
          </a:xfrm>
        </p:spPr>
        <p:txBody>
          <a:bodyPr anchor="ctr">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xmlns="" val="184966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randombar(horizontal)">
                                      <p:cBhvr>
                                        <p:cTn id="14" dur="500"/>
                                        <p:tgtEl>
                                          <p:spTgt spid="33"/>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randombar(horizontal)">
                                      <p:cBhvr>
                                        <p:cTn id="18" dur="500"/>
                                        <p:tgtEl>
                                          <p:spTgt spid="3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randombar(horizontal)">
                                      <p:cBhvr>
                                        <p:cTn id="21" dur="500"/>
                                        <p:tgtEl>
                                          <p:spTgt spid="34"/>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randombar(horizontal)">
                                      <p:cBhvr>
                                        <p:cTn id="25" dur="500"/>
                                        <p:tgtEl>
                                          <p:spTgt spid="3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randombar(horizontal)">
                                      <p:cBhvr>
                                        <p:cTn id="28" dur="500"/>
                                        <p:tgtEl>
                                          <p:spTgt spid="35"/>
                                        </p:tgtEl>
                                      </p:cBhvr>
                                    </p:animEffect>
                                  </p:childTnLst>
                                </p:cTn>
                              </p:par>
                            </p:childTnLst>
                          </p:cTn>
                        </p:par>
                        <p:par>
                          <p:cTn id="29" fill="hold">
                            <p:stCondLst>
                              <p:cond delay="2000"/>
                            </p:stCondLst>
                            <p:childTnLst>
                              <p:par>
                                <p:cTn id="30" presetID="2" presetClass="entr" presetSubtype="4" decel="100000" fill="hold" grpId="0" nodeType="afterEffect">
                                  <p:stCondLst>
                                    <p:cond delay="0"/>
                                  </p:stCondLst>
                                  <p:childTnLst>
                                    <p:set>
                                      <p:cBhvr>
                                        <p:cTn id="31" dur="1" fill="hold">
                                          <p:stCondLst>
                                            <p:cond delay="0"/>
                                          </p:stCondLst>
                                        </p:cTn>
                                        <p:tgtEl>
                                          <p:spTgt spid="41">
                                            <p:txEl>
                                              <p:pRg st="0" end="0"/>
                                            </p:txEl>
                                          </p:spTgt>
                                        </p:tgtEl>
                                        <p:attrNameLst>
                                          <p:attrName>style.visibility</p:attrName>
                                        </p:attrNameLst>
                                      </p:cBhvr>
                                      <p:to>
                                        <p:strVal val="visible"/>
                                      </p:to>
                                    </p:set>
                                    <p:anim calcmode="lin" valueType="num">
                                      <p:cBhvr additive="base">
                                        <p:cTn id="32"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41">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25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40" grpId="0">
        <p:tmplLst>
          <p:tmpl>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build="p">
        <p:tmplLst>
          <p:tmpl lvl="1">
            <p:tnLst>
              <p:par>
                <p:cTn presetID="2" presetClass="entr" presetSubtype="4" decel="10000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s, Headings &amp; Texts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77819" y="5556408"/>
            <a:ext cx="3743360"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77819" y="4567087"/>
            <a:ext cx="3743360"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7" name="正方形/長方形 6"/>
          <p:cNvSpPr/>
          <p:nvPr userDrawn="1"/>
        </p:nvSpPr>
        <p:spPr>
          <a:xfrm>
            <a:off x="2235550" y="533225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2581242" y="3174870"/>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25"/>
          <p:cNvSpPr>
            <a:spLocks noGrp="1"/>
          </p:cNvSpPr>
          <p:nvPr>
            <p:ph type="pic" sz="quarter" idx="14" hasCustomPrompt="1"/>
          </p:nvPr>
        </p:nvSpPr>
        <p:spPr>
          <a:xfrm>
            <a:off x="2834499"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32" name="テキスト プレースホルダー 12"/>
          <p:cNvSpPr>
            <a:spLocks noGrp="1"/>
          </p:cNvSpPr>
          <p:nvPr>
            <p:ph type="body" sz="quarter" idx="15" hasCustomPrompt="1"/>
          </p:nvPr>
        </p:nvSpPr>
        <p:spPr>
          <a:xfrm>
            <a:off x="5274436" y="5556408"/>
            <a:ext cx="3743360"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16" hasCustomPrompt="1"/>
          </p:nvPr>
        </p:nvSpPr>
        <p:spPr>
          <a:xfrm>
            <a:off x="5274436" y="4567087"/>
            <a:ext cx="3743360"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34" name="正方形/長方形 33"/>
          <p:cNvSpPr/>
          <p:nvPr userDrawn="1"/>
        </p:nvSpPr>
        <p:spPr>
          <a:xfrm>
            <a:off x="6232167" y="533225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4"/>
          <p:cNvSpPr/>
          <p:nvPr userDrawn="1"/>
        </p:nvSpPr>
        <p:spPr>
          <a:xfrm>
            <a:off x="6577859" y="317487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図プレースホルダー 25"/>
          <p:cNvSpPr>
            <a:spLocks noGrp="1"/>
          </p:cNvSpPr>
          <p:nvPr>
            <p:ph type="pic" sz="quarter" idx="17" hasCustomPrompt="1"/>
          </p:nvPr>
        </p:nvSpPr>
        <p:spPr>
          <a:xfrm>
            <a:off x="6831116"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46" name="テキスト プレースホルダー 12"/>
          <p:cNvSpPr>
            <a:spLocks noGrp="1"/>
          </p:cNvSpPr>
          <p:nvPr>
            <p:ph type="body" sz="quarter" idx="18" hasCustomPrompt="1"/>
          </p:nvPr>
        </p:nvSpPr>
        <p:spPr>
          <a:xfrm>
            <a:off x="9271053" y="5556408"/>
            <a:ext cx="3743360"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9271053" y="4567087"/>
            <a:ext cx="3743360"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48" name="正方形/長方形 47"/>
          <p:cNvSpPr/>
          <p:nvPr userDrawn="1"/>
        </p:nvSpPr>
        <p:spPr>
          <a:xfrm>
            <a:off x="10228784" y="533225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
          <p:cNvSpPr/>
          <p:nvPr userDrawn="1"/>
        </p:nvSpPr>
        <p:spPr>
          <a:xfrm>
            <a:off x="10574476" y="3174870"/>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図プレースホルダー 25"/>
          <p:cNvSpPr>
            <a:spLocks noGrp="1"/>
          </p:cNvSpPr>
          <p:nvPr>
            <p:ph type="pic" sz="quarter" idx="20" hasCustomPrompt="1"/>
          </p:nvPr>
        </p:nvSpPr>
        <p:spPr>
          <a:xfrm>
            <a:off x="10827733"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51" name="テキスト プレースホルダー 12"/>
          <p:cNvSpPr>
            <a:spLocks noGrp="1"/>
          </p:cNvSpPr>
          <p:nvPr>
            <p:ph type="body" sz="quarter" idx="21" hasCustomPrompt="1"/>
          </p:nvPr>
        </p:nvSpPr>
        <p:spPr>
          <a:xfrm>
            <a:off x="13267670" y="5556408"/>
            <a:ext cx="3743360"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52" name="テキスト プレースホルダー 12"/>
          <p:cNvSpPr>
            <a:spLocks noGrp="1"/>
          </p:cNvSpPr>
          <p:nvPr>
            <p:ph type="body" sz="quarter" idx="22" hasCustomPrompt="1"/>
          </p:nvPr>
        </p:nvSpPr>
        <p:spPr>
          <a:xfrm>
            <a:off x="13267670" y="4567087"/>
            <a:ext cx="3743360"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53" name="正方形/長方形 52"/>
          <p:cNvSpPr/>
          <p:nvPr userDrawn="1"/>
        </p:nvSpPr>
        <p:spPr>
          <a:xfrm>
            <a:off x="14225401" y="5332253"/>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4"/>
          <p:cNvSpPr/>
          <p:nvPr userDrawn="1"/>
        </p:nvSpPr>
        <p:spPr>
          <a:xfrm>
            <a:off x="14571093" y="3174870"/>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図プレースホルダー 25"/>
          <p:cNvSpPr>
            <a:spLocks noGrp="1"/>
          </p:cNvSpPr>
          <p:nvPr>
            <p:ph type="pic" sz="quarter" idx="23" hasCustomPrompt="1"/>
          </p:nvPr>
        </p:nvSpPr>
        <p:spPr>
          <a:xfrm>
            <a:off x="14824350"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xmlns="" val="17869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750"/>
                            </p:stCondLst>
                            <p:childTnLst>
                              <p:par>
                                <p:cTn id="27" presetID="2" presetClass="entr" presetSubtype="1"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750" fill="hold"/>
                                        <p:tgtEl>
                                          <p:spTgt spid="36"/>
                                        </p:tgtEl>
                                        <p:attrNameLst>
                                          <p:attrName>ppt_x</p:attrName>
                                        </p:attrNameLst>
                                      </p:cBhvr>
                                      <p:tavLst>
                                        <p:tav tm="0">
                                          <p:val>
                                            <p:strVal val="#ppt_x"/>
                                          </p:val>
                                        </p:tav>
                                        <p:tav tm="100000">
                                          <p:val>
                                            <p:strVal val="#ppt_x"/>
                                          </p:val>
                                        </p:tav>
                                      </p:tavLst>
                                    </p:anim>
                                    <p:anim calcmode="lin" valueType="num">
                                      <p:cBhvr additive="base">
                                        <p:cTn id="34" dur="750" fill="hold"/>
                                        <p:tgtEl>
                                          <p:spTgt spid="3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3500"/>
                            </p:stCondLst>
                            <p:childTnLst>
                              <p:par>
                                <p:cTn id="49" presetID="2" presetClass="entr" presetSubtype="1" decel="10000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750" fill="hold"/>
                                        <p:tgtEl>
                                          <p:spTgt spid="50"/>
                                        </p:tgtEl>
                                        <p:attrNameLst>
                                          <p:attrName>ppt_x</p:attrName>
                                        </p:attrNameLst>
                                      </p:cBhvr>
                                      <p:tavLst>
                                        <p:tav tm="0">
                                          <p:val>
                                            <p:strVal val="#ppt_x"/>
                                          </p:val>
                                        </p:tav>
                                        <p:tav tm="100000">
                                          <p:val>
                                            <p:strVal val="#ppt_x"/>
                                          </p:val>
                                        </p:tav>
                                      </p:tavLst>
                                    </p:anim>
                                    <p:anim calcmode="lin" valueType="num">
                                      <p:cBhvr additive="base">
                                        <p:cTn id="56" dur="750" fill="hold"/>
                                        <p:tgtEl>
                                          <p:spTgt spid="50"/>
                                        </p:tgtEl>
                                        <p:attrNameLst>
                                          <p:attrName>ppt_y</p:attrName>
                                        </p:attrNameLst>
                                      </p:cBhvr>
                                      <p:tavLst>
                                        <p:tav tm="0">
                                          <p:val>
                                            <p:strVal val="0-#ppt_h/2"/>
                                          </p:val>
                                        </p:tav>
                                        <p:tav tm="100000">
                                          <p:val>
                                            <p:strVal val="#ppt_y"/>
                                          </p:val>
                                        </p:tav>
                                      </p:tavLst>
                                    </p:anim>
                                  </p:childTnLst>
                                </p:cTn>
                              </p:par>
                            </p:childTnLst>
                          </p:cTn>
                        </p:par>
                        <p:par>
                          <p:cTn id="57" fill="hold">
                            <p:stCondLst>
                              <p:cond delay="4250"/>
                            </p:stCondLst>
                            <p:childTnLst>
                              <p:par>
                                <p:cTn id="58" presetID="2" presetClass="entr" presetSubtype="8" decel="100000" fill="hold" grpId="0" nodeType="afterEffect">
                                  <p:stCondLst>
                                    <p:cond delay="0"/>
                                  </p:stCondLst>
                                  <p:childTnLst>
                                    <p:set>
                                      <p:cBhvr>
                                        <p:cTn id="59" dur="1" fill="hold">
                                          <p:stCondLst>
                                            <p:cond delay="0"/>
                                          </p:stCondLst>
                                        </p:cTn>
                                        <p:tgtEl>
                                          <p:spTgt spid="47">
                                            <p:txEl>
                                              <p:pRg st="0" end="0"/>
                                            </p:txEl>
                                          </p:spTgt>
                                        </p:tgtEl>
                                        <p:attrNameLst>
                                          <p:attrName>style.visibility</p:attrName>
                                        </p:attrNameLst>
                                      </p:cBhvr>
                                      <p:to>
                                        <p:strVal val="visible"/>
                                      </p:to>
                                    </p:set>
                                    <p:anim calcmode="lin" valueType="num">
                                      <p:cBhvr additive="base">
                                        <p:cTn id="60"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par>
                          <p:cTn id="70" fill="hold">
                            <p:stCondLst>
                              <p:cond delay="5250"/>
                            </p:stCondLst>
                            <p:childTnLst>
                              <p:par>
                                <p:cTn id="71" presetID="2" presetClass="entr" presetSubtype="1" decel="10000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750" fill="hold"/>
                                        <p:tgtEl>
                                          <p:spTgt spid="54"/>
                                        </p:tgtEl>
                                        <p:attrNameLst>
                                          <p:attrName>ppt_x</p:attrName>
                                        </p:attrNameLst>
                                      </p:cBhvr>
                                      <p:tavLst>
                                        <p:tav tm="0">
                                          <p:val>
                                            <p:strVal val="#ppt_x"/>
                                          </p:val>
                                        </p:tav>
                                        <p:tav tm="100000">
                                          <p:val>
                                            <p:strVal val="#ppt_x"/>
                                          </p:val>
                                        </p:tav>
                                      </p:tavLst>
                                    </p:anim>
                                    <p:anim calcmode="lin" valueType="num">
                                      <p:cBhvr additive="base">
                                        <p:cTn id="74" dur="750" fill="hold"/>
                                        <p:tgtEl>
                                          <p:spTgt spid="54"/>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750" fill="hold"/>
                                        <p:tgtEl>
                                          <p:spTgt spid="55"/>
                                        </p:tgtEl>
                                        <p:attrNameLst>
                                          <p:attrName>ppt_x</p:attrName>
                                        </p:attrNameLst>
                                      </p:cBhvr>
                                      <p:tavLst>
                                        <p:tav tm="0">
                                          <p:val>
                                            <p:strVal val="#ppt_x"/>
                                          </p:val>
                                        </p:tav>
                                        <p:tav tm="100000">
                                          <p:val>
                                            <p:strVal val="#ppt_x"/>
                                          </p:val>
                                        </p:tav>
                                      </p:tavLst>
                                    </p:anim>
                                    <p:anim calcmode="lin" valueType="num">
                                      <p:cBhvr additive="base">
                                        <p:cTn id="78" dur="750" fill="hold"/>
                                        <p:tgtEl>
                                          <p:spTgt spid="55"/>
                                        </p:tgtEl>
                                        <p:attrNameLst>
                                          <p:attrName>ppt_y</p:attrName>
                                        </p:attrNameLst>
                                      </p:cBhvr>
                                      <p:tavLst>
                                        <p:tav tm="0">
                                          <p:val>
                                            <p:strVal val="0-#ppt_h/2"/>
                                          </p:val>
                                        </p:tav>
                                        <p:tav tm="100000">
                                          <p:val>
                                            <p:strVal val="#ppt_y"/>
                                          </p:val>
                                        </p:tav>
                                      </p:tavLst>
                                    </p:anim>
                                  </p:childTnLst>
                                </p:cTn>
                              </p:par>
                            </p:childTnLst>
                          </p:cTn>
                        </p:par>
                        <p:par>
                          <p:cTn id="79" fill="hold">
                            <p:stCondLst>
                              <p:cond delay="6000"/>
                            </p:stCondLst>
                            <p:childTnLst>
                              <p:par>
                                <p:cTn id="80" presetID="2" presetClass="entr" presetSubtype="8" decel="100000" fill="hold" grpId="0" nodeType="after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 calcmode="lin" valueType="num">
                                      <p:cBhvr additive="base">
                                        <p:cTn id="82"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52">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left)">
                                      <p:cBhvr>
                                        <p:cTn id="9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26" grpId="0"/>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animBg="1"/>
      <p:bldP spid="36" grpId="0"/>
      <p:bldP spid="46" grpId="0">
        <p:tmplLst>
          <p:tmpl>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0" grpId="0"/>
      <p:bldP spid="51" grpId="0">
        <p:tmplLst>
          <p:tmpl>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 presetClass="entr" presetSubtype="8"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animBg="1"/>
      <p:bldP spid="54" grpId="0" animBg="1"/>
      <p:bldP spid="55" grpId="0"/>
    </p:bldLst>
  </p:timing>
  <p:extLst>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Simp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75989" y="3650343"/>
            <a:ext cx="17336022" cy="1280040"/>
          </a:xfrm>
        </p:spPr>
        <p:txBody>
          <a:bodyPr anchor="b">
            <a:normAutofit/>
          </a:bodyPr>
          <a:lstStyle>
            <a:lvl1pPr>
              <a:defRPr sz="6000"/>
            </a:lvl1pPr>
          </a:lstStyle>
          <a:p>
            <a:r>
              <a:rPr kumimoji="1" lang="en-US" altLang="ja-JP" dirty="0"/>
              <a:t>Presentation Title</a:t>
            </a:r>
            <a:endParaRPr kumimoji="1" lang="ja-JP" altLang="en-US" dirty="0"/>
          </a:p>
        </p:txBody>
      </p:sp>
      <p:sp>
        <p:nvSpPr>
          <p:cNvPr id="9" name="正方形/長方形 8"/>
          <p:cNvSpPr/>
          <p:nvPr userDrawn="1"/>
        </p:nvSpPr>
        <p:spPr>
          <a:xfrm>
            <a:off x="8171304" y="50742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8819376" y="50742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9468624" y="50742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2"/>
          <p:cNvSpPr>
            <a:spLocks noGrp="1"/>
          </p:cNvSpPr>
          <p:nvPr userDrawn="1">
            <p:ph type="body" sz="quarter" idx="13" hasCustomPrompt="1"/>
          </p:nvPr>
        </p:nvSpPr>
        <p:spPr>
          <a:xfrm>
            <a:off x="3200400" y="5346700"/>
            <a:ext cx="11887200" cy="747032"/>
          </a:xfrm>
        </p:spPr>
        <p:txBody>
          <a:bodyPr anchor="t">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15" name="テキスト プレースホルダー 12"/>
          <p:cNvSpPr>
            <a:spLocks noGrp="1"/>
          </p:cNvSpPr>
          <p:nvPr userDrawn="1">
            <p:ph type="body" sz="quarter" idx="12" hasCustomPrompt="1"/>
          </p:nvPr>
        </p:nvSpPr>
        <p:spPr>
          <a:xfrm>
            <a:off x="3200400" y="8280400"/>
            <a:ext cx="11887200" cy="1654996"/>
          </a:xfrm>
        </p:spPr>
        <p:txBody>
          <a:bodyPr anchor="b">
            <a:normAutofit/>
          </a:bodyPr>
          <a:lstStyle>
            <a:lvl1pPr algn="ctr">
              <a:spcBef>
                <a:spcPts val="0"/>
              </a:spcBef>
              <a:defRPr sz="2000" baseline="0">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265783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2250"/>
                            </p:stCondLst>
                            <p:childTnLst>
                              <p:par>
                                <p:cTn id="22" presetID="2" presetClass="entr" presetSubtype="4" decel="100000"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10" presetClass="entr" presetSubtype="0" fill="hold" grpId="0" nodeType="afterEffect">
                                  <p:stCondLst>
                                    <p:cond delay="25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Full Animated">
    <p:spTree>
      <p:nvGrpSpPr>
        <p:cNvPr id="1" name=""/>
        <p:cNvGrpSpPr/>
        <p:nvPr/>
      </p:nvGrpSpPr>
      <p:grpSpPr>
        <a:xfrm>
          <a:off x="0" y="0"/>
          <a:ext cx="0" cy="0"/>
          <a:chOff x="0" y="0"/>
          <a:chExt cx="0" cy="0"/>
        </a:xfrm>
      </p:grpSpPr>
      <p:sp>
        <p:nvSpPr>
          <p:cNvPr id="18" name="正方形/長方形 17"/>
          <p:cNvSpPr/>
          <p:nvPr userDrawn="1"/>
        </p:nvSpPr>
        <p:spPr>
          <a:xfrm>
            <a:off x="0" y="0"/>
            <a:ext cx="18288000" cy="10285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userDrawn="1"/>
        </p:nvSpPr>
        <p:spPr>
          <a:xfrm>
            <a:off x="0" y="0"/>
            <a:ext cx="18288000" cy="10285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3"/>
          <p:cNvSpPr/>
          <p:nvPr userDrawn="1"/>
        </p:nvSpPr>
        <p:spPr>
          <a:xfrm rot="10800000">
            <a:off x="14510655" y="-14515"/>
            <a:ext cx="6110514" cy="10299927"/>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514" h="10299927">
                <a:moveTo>
                  <a:pt x="1059543" y="0"/>
                </a:moveTo>
                <a:lnTo>
                  <a:pt x="4746171" y="0"/>
                </a:lnTo>
                <a:lnTo>
                  <a:pt x="6110514" y="10299927"/>
                </a:lnTo>
                <a:lnTo>
                  <a:pt x="0" y="10299927"/>
                </a:lnTo>
                <a:lnTo>
                  <a:pt x="1059543"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3"/>
          <p:cNvSpPr/>
          <p:nvPr userDrawn="1"/>
        </p:nvSpPr>
        <p:spPr>
          <a:xfrm>
            <a:off x="-1988456" y="0"/>
            <a:ext cx="9760856" cy="10314442"/>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10566400"/>
              <a:gd name="connsiteY0" fmla="*/ 0 h 10328956"/>
              <a:gd name="connsiteX1" fmla="*/ 4746171 w 10566400"/>
              <a:gd name="connsiteY1" fmla="*/ 0 h 10328956"/>
              <a:gd name="connsiteX2" fmla="*/ 10566400 w 10566400"/>
              <a:gd name="connsiteY2" fmla="*/ 10328956 h 10328956"/>
              <a:gd name="connsiteX3" fmla="*/ 0 w 10566400"/>
              <a:gd name="connsiteY3" fmla="*/ 10299927 h 10328956"/>
              <a:gd name="connsiteX4" fmla="*/ 1059543 w 10566400"/>
              <a:gd name="connsiteY4" fmla="*/ 0 h 10328956"/>
              <a:gd name="connsiteX0" fmla="*/ 1059543 w 6560457"/>
              <a:gd name="connsiteY0" fmla="*/ 0 h 10314442"/>
              <a:gd name="connsiteX1" fmla="*/ 4746171 w 6560457"/>
              <a:gd name="connsiteY1" fmla="*/ 0 h 10314442"/>
              <a:gd name="connsiteX2" fmla="*/ 6560457 w 6560457"/>
              <a:gd name="connsiteY2" fmla="*/ 10314442 h 10314442"/>
              <a:gd name="connsiteX3" fmla="*/ 0 w 6560457"/>
              <a:gd name="connsiteY3" fmla="*/ 10299927 h 10314442"/>
              <a:gd name="connsiteX4" fmla="*/ 1059543 w 6560457"/>
              <a:gd name="connsiteY4" fmla="*/ 0 h 103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0457" h="10314442">
                <a:moveTo>
                  <a:pt x="1059543" y="0"/>
                </a:moveTo>
                <a:lnTo>
                  <a:pt x="4746171" y="0"/>
                </a:lnTo>
                <a:lnTo>
                  <a:pt x="6560457" y="10314442"/>
                </a:lnTo>
                <a:lnTo>
                  <a:pt x="0" y="10299927"/>
                </a:lnTo>
                <a:lnTo>
                  <a:pt x="105954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userDrawn="1"/>
        </p:nvSpPr>
        <p:spPr>
          <a:xfrm>
            <a:off x="8772070" y="0"/>
            <a:ext cx="9811657" cy="10314442"/>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9811657"/>
              <a:gd name="connsiteY0" fmla="*/ 14515 h 10314442"/>
              <a:gd name="connsiteX1" fmla="*/ 9811657 w 9811657"/>
              <a:gd name="connsiteY1" fmla="*/ 0 h 10314442"/>
              <a:gd name="connsiteX2" fmla="*/ 6110514 w 9811657"/>
              <a:gd name="connsiteY2" fmla="*/ 10314442 h 10314442"/>
              <a:gd name="connsiteX3" fmla="*/ 0 w 9811657"/>
              <a:gd name="connsiteY3" fmla="*/ 10314442 h 10314442"/>
              <a:gd name="connsiteX4" fmla="*/ 1059543 w 9811657"/>
              <a:gd name="connsiteY4" fmla="*/ 14515 h 103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1657" h="10314442">
                <a:moveTo>
                  <a:pt x="1059543" y="14515"/>
                </a:moveTo>
                <a:lnTo>
                  <a:pt x="9811657" y="0"/>
                </a:lnTo>
                <a:lnTo>
                  <a:pt x="6110514" y="10314442"/>
                </a:lnTo>
                <a:lnTo>
                  <a:pt x="0" y="10314442"/>
                </a:lnTo>
                <a:lnTo>
                  <a:pt x="1059543" y="1451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3"/>
          <p:cNvSpPr/>
          <p:nvPr userDrawn="1"/>
        </p:nvSpPr>
        <p:spPr>
          <a:xfrm rot="10800000">
            <a:off x="4749800" y="0"/>
            <a:ext cx="6110514" cy="10299927"/>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514" h="10299927">
                <a:moveTo>
                  <a:pt x="1059543" y="0"/>
                </a:moveTo>
                <a:lnTo>
                  <a:pt x="4746171" y="0"/>
                </a:lnTo>
                <a:lnTo>
                  <a:pt x="6110514" y="10299927"/>
                </a:lnTo>
                <a:lnTo>
                  <a:pt x="0" y="10299927"/>
                </a:lnTo>
                <a:lnTo>
                  <a:pt x="1059543"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3"/>
          <p:cNvSpPr/>
          <p:nvPr userDrawn="1"/>
        </p:nvSpPr>
        <p:spPr>
          <a:xfrm rot="10800000">
            <a:off x="8931726" y="-43543"/>
            <a:ext cx="9506857" cy="10328956"/>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10566400"/>
              <a:gd name="connsiteY0" fmla="*/ 0 h 10328956"/>
              <a:gd name="connsiteX1" fmla="*/ 4746171 w 10566400"/>
              <a:gd name="connsiteY1" fmla="*/ 0 h 10328956"/>
              <a:gd name="connsiteX2" fmla="*/ 10566400 w 10566400"/>
              <a:gd name="connsiteY2" fmla="*/ 10328956 h 10328956"/>
              <a:gd name="connsiteX3" fmla="*/ 0 w 10566400"/>
              <a:gd name="connsiteY3" fmla="*/ 10299927 h 10328956"/>
              <a:gd name="connsiteX4" fmla="*/ 1059543 w 10566400"/>
              <a:gd name="connsiteY4" fmla="*/ 0 h 10328956"/>
              <a:gd name="connsiteX0" fmla="*/ 0 w 9506857"/>
              <a:gd name="connsiteY0" fmla="*/ 0 h 10328956"/>
              <a:gd name="connsiteX1" fmla="*/ 3686628 w 9506857"/>
              <a:gd name="connsiteY1" fmla="*/ 0 h 10328956"/>
              <a:gd name="connsiteX2" fmla="*/ 9506857 w 9506857"/>
              <a:gd name="connsiteY2" fmla="*/ 10328956 h 10328956"/>
              <a:gd name="connsiteX3" fmla="*/ 4601028 w 9506857"/>
              <a:gd name="connsiteY3" fmla="*/ 10314441 h 10328956"/>
              <a:gd name="connsiteX4" fmla="*/ 0 w 9506857"/>
              <a:gd name="connsiteY4" fmla="*/ 0 h 10328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6857" h="10328956">
                <a:moveTo>
                  <a:pt x="0" y="0"/>
                </a:moveTo>
                <a:lnTo>
                  <a:pt x="3686628" y="0"/>
                </a:lnTo>
                <a:lnTo>
                  <a:pt x="9506857" y="10328956"/>
                </a:lnTo>
                <a:lnTo>
                  <a:pt x="4601028" y="10314441"/>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直角三角形 4"/>
          <p:cNvSpPr/>
          <p:nvPr userDrawn="1"/>
        </p:nvSpPr>
        <p:spPr>
          <a:xfrm rot="5400000">
            <a:off x="3956957" y="-4047444"/>
            <a:ext cx="10414005" cy="1843858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p:cNvSpPr/>
          <p:nvPr userDrawn="1"/>
        </p:nvSpPr>
        <p:spPr>
          <a:xfrm rot="16200000">
            <a:off x="3979522" y="-3986781"/>
            <a:ext cx="10328958" cy="1828800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p:cNvSpPr/>
          <p:nvPr userDrawn="1"/>
        </p:nvSpPr>
        <p:spPr>
          <a:xfrm rot="5400000">
            <a:off x="3969137" y="-4049777"/>
            <a:ext cx="10391461" cy="1839866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3979521" y="-4001294"/>
            <a:ext cx="10328958" cy="18288001"/>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p:nvPr userDrawn="1"/>
        </p:nvSpPr>
        <p:spPr>
          <a:xfrm rot="5400000">
            <a:off x="3887541" y="-4034279"/>
            <a:ext cx="10430401" cy="18467612"/>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p:nvPr userDrawn="1"/>
        </p:nvSpPr>
        <p:spPr>
          <a:xfrm rot="16200000">
            <a:off x="3979521" y="-4001294"/>
            <a:ext cx="10328958" cy="18288001"/>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0" y="0"/>
            <a:ext cx="18288000" cy="10285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タイトル 1"/>
          <p:cNvSpPr>
            <a:spLocks noGrp="1"/>
          </p:cNvSpPr>
          <p:nvPr>
            <p:ph type="title" hasCustomPrompt="1"/>
          </p:nvPr>
        </p:nvSpPr>
        <p:spPr>
          <a:xfrm>
            <a:off x="475989" y="3650343"/>
            <a:ext cx="17336022" cy="1280040"/>
          </a:xfrm>
        </p:spPr>
        <p:txBody>
          <a:bodyPr anchor="b">
            <a:normAutofit/>
          </a:bodyPr>
          <a:lstStyle>
            <a:lvl1pPr>
              <a:defRPr sz="6000"/>
            </a:lvl1pPr>
          </a:lstStyle>
          <a:p>
            <a:r>
              <a:rPr kumimoji="1" lang="en-US" altLang="ja-JP" dirty="0"/>
              <a:t>Presentation Title</a:t>
            </a:r>
            <a:endParaRPr kumimoji="1" lang="ja-JP" altLang="en-US" dirty="0"/>
          </a:p>
        </p:txBody>
      </p:sp>
      <p:sp>
        <p:nvSpPr>
          <p:cNvPr id="32" name="正方形/長方形 31"/>
          <p:cNvSpPr/>
          <p:nvPr userDrawn="1"/>
        </p:nvSpPr>
        <p:spPr>
          <a:xfrm>
            <a:off x="8171304" y="50742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8819376" y="50742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userDrawn="1"/>
        </p:nvSpPr>
        <p:spPr>
          <a:xfrm>
            <a:off x="9468624" y="50742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12"/>
          <p:cNvSpPr>
            <a:spLocks noGrp="1"/>
          </p:cNvSpPr>
          <p:nvPr>
            <p:ph type="body" sz="quarter" idx="13" hasCustomPrompt="1"/>
          </p:nvPr>
        </p:nvSpPr>
        <p:spPr>
          <a:xfrm>
            <a:off x="3200400" y="5346700"/>
            <a:ext cx="11887200" cy="747032"/>
          </a:xfrm>
        </p:spPr>
        <p:txBody>
          <a:bodyPr anchor="t">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36" name="テキスト プレースホルダー 12"/>
          <p:cNvSpPr>
            <a:spLocks noGrp="1"/>
          </p:cNvSpPr>
          <p:nvPr>
            <p:ph type="body" sz="quarter" idx="12" hasCustomPrompt="1"/>
          </p:nvPr>
        </p:nvSpPr>
        <p:spPr>
          <a:xfrm>
            <a:off x="3200400" y="8280400"/>
            <a:ext cx="11887200" cy="1654996"/>
          </a:xfrm>
        </p:spPr>
        <p:txBody>
          <a:bodyPr anchor="b">
            <a:normAutofit/>
          </a:bodyPr>
          <a:lstStyle>
            <a:lvl1pPr algn="ctr">
              <a:spcBef>
                <a:spcPts val="0"/>
              </a:spcBef>
              <a:defRPr sz="2000" baseline="0">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386007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withEffect">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 calcmode="lin" valueType="num">
                                      <p:cBhvr>
                                        <p:cTn id="9" dur="750" fill="hold"/>
                                        <p:tgtEl>
                                          <p:spTgt spid="17"/>
                                        </p:tgtEl>
                                        <p:attrNameLst>
                                          <p:attrName>style.rotation</p:attrName>
                                        </p:attrNameLst>
                                      </p:cBhvr>
                                      <p:tavLst>
                                        <p:tav tm="0">
                                          <p:val>
                                            <p:fltVal val="360"/>
                                          </p:val>
                                        </p:tav>
                                        <p:tav tm="100000">
                                          <p:val>
                                            <p:fltVal val="0"/>
                                          </p:val>
                                        </p:tav>
                                      </p:tavLst>
                                    </p:anim>
                                    <p:animEffect transition="in" filter="fade">
                                      <p:cBhvr>
                                        <p:cTn id="10" dur="750"/>
                                        <p:tgtEl>
                                          <p:spTgt spid="17"/>
                                        </p:tgtEl>
                                      </p:cBhvr>
                                    </p:animEffect>
                                  </p:childTnLst>
                                </p:cTn>
                              </p:par>
                              <p:par>
                                <p:cTn id="11" presetID="49" presetClass="entr" presetSubtype="0" decel="100000" fill="hold" grpId="1" nodeType="withEffect">
                                  <p:stCondLst>
                                    <p:cond delay="25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 calcmode="lin" valueType="num">
                                      <p:cBhvr>
                                        <p:cTn id="15" dur="750" fill="hold"/>
                                        <p:tgtEl>
                                          <p:spTgt spid="4"/>
                                        </p:tgtEl>
                                        <p:attrNameLst>
                                          <p:attrName>style.rotation</p:attrName>
                                        </p:attrNameLst>
                                      </p:cBhvr>
                                      <p:tavLst>
                                        <p:tav tm="0">
                                          <p:val>
                                            <p:fltVal val="360"/>
                                          </p:val>
                                        </p:tav>
                                        <p:tav tm="100000">
                                          <p:val>
                                            <p:fltVal val="0"/>
                                          </p:val>
                                        </p:tav>
                                      </p:tavLst>
                                    </p:anim>
                                    <p:animEffect transition="in" filter="fade">
                                      <p:cBhvr>
                                        <p:cTn id="16" dur="750"/>
                                        <p:tgtEl>
                                          <p:spTgt spid="4"/>
                                        </p:tgtEl>
                                      </p:cBhvr>
                                    </p:animEffect>
                                  </p:childTnLst>
                                </p:cTn>
                              </p:par>
                              <p:par>
                                <p:cTn id="17" presetID="49" presetClass="entr" presetSubtype="0" decel="100000" fill="hold" grpId="1"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360"/>
                                          </p:val>
                                        </p:tav>
                                        <p:tav tm="100000">
                                          <p:val>
                                            <p:fltVal val="0"/>
                                          </p:val>
                                        </p:tav>
                                      </p:tavLst>
                                    </p:anim>
                                    <p:animEffect transition="in" filter="fade">
                                      <p:cBhvr>
                                        <p:cTn id="22" dur="750"/>
                                        <p:tgtEl>
                                          <p:spTgt spid="14"/>
                                        </p:tgtEl>
                                      </p:cBhvr>
                                    </p:animEffect>
                                  </p:childTnLst>
                                </p:cTn>
                              </p:par>
                              <p:par>
                                <p:cTn id="23" presetID="49" presetClass="entr" presetSubtype="0" decel="100000" fill="hold" grpId="1" nodeType="withEffect">
                                  <p:stCondLst>
                                    <p:cond delay="250"/>
                                  </p:stCondLst>
                                  <p:childTnLst>
                                    <p:set>
                                      <p:cBhvr>
                                        <p:cTn id="24" dur="1" fill="hold">
                                          <p:stCondLst>
                                            <p:cond delay="0"/>
                                          </p:stCondLst>
                                        </p:cTn>
                                        <p:tgtEl>
                                          <p:spTgt spid="13"/>
                                        </p:tgtEl>
                                        <p:attrNameLst>
                                          <p:attrName>style.visibility</p:attrName>
                                        </p:attrNameLst>
                                      </p:cBhvr>
                                      <p:to>
                                        <p:strVal val="visible"/>
                                      </p:to>
                                    </p:set>
                                    <p:anim calcmode="lin" valueType="num">
                                      <p:cBhvr>
                                        <p:cTn id="25" dur="750" fill="hold"/>
                                        <p:tgtEl>
                                          <p:spTgt spid="13"/>
                                        </p:tgtEl>
                                        <p:attrNameLst>
                                          <p:attrName>ppt_w</p:attrName>
                                        </p:attrNameLst>
                                      </p:cBhvr>
                                      <p:tavLst>
                                        <p:tav tm="0">
                                          <p:val>
                                            <p:fltVal val="0"/>
                                          </p:val>
                                        </p:tav>
                                        <p:tav tm="100000">
                                          <p:val>
                                            <p:strVal val="#ppt_w"/>
                                          </p:val>
                                        </p:tav>
                                      </p:tavLst>
                                    </p:anim>
                                    <p:anim calcmode="lin" valueType="num">
                                      <p:cBhvr>
                                        <p:cTn id="26" dur="750" fill="hold"/>
                                        <p:tgtEl>
                                          <p:spTgt spid="13"/>
                                        </p:tgtEl>
                                        <p:attrNameLst>
                                          <p:attrName>ppt_h</p:attrName>
                                        </p:attrNameLst>
                                      </p:cBhvr>
                                      <p:tavLst>
                                        <p:tav tm="0">
                                          <p:val>
                                            <p:fltVal val="0"/>
                                          </p:val>
                                        </p:tav>
                                        <p:tav tm="100000">
                                          <p:val>
                                            <p:strVal val="#ppt_h"/>
                                          </p:val>
                                        </p:tav>
                                      </p:tavLst>
                                    </p:anim>
                                    <p:anim calcmode="lin" valueType="num">
                                      <p:cBhvr>
                                        <p:cTn id="27" dur="750" fill="hold"/>
                                        <p:tgtEl>
                                          <p:spTgt spid="13"/>
                                        </p:tgtEl>
                                        <p:attrNameLst>
                                          <p:attrName>style.rotation</p:attrName>
                                        </p:attrNameLst>
                                      </p:cBhvr>
                                      <p:tavLst>
                                        <p:tav tm="0">
                                          <p:val>
                                            <p:fltVal val="360"/>
                                          </p:val>
                                        </p:tav>
                                        <p:tav tm="100000">
                                          <p:val>
                                            <p:fltVal val="0"/>
                                          </p:val>
                                        </p:tav>
                                      </p:tavLst>
                                    </p:anim>
                                    <p:animEffect transition="in" filter="fade">
                                      <p:cBhvr>
                                        <p:cTn id="28" dur="750"/>
                                        <p:tgtEl>
                                          <p:spTgt spid="13"/>
                                        </p:tgtEl>
                                      </p:cBhvr>
                                    </p:animEffect>
                                  </p:childTnLst>
                                </p:cTn>
                              </p:par>
                              <p:par>
                                <p:cTn id="29" presetID="49" presetClass="entr" presetSubtype="0" decel="100000" fill="hold" grpId="1" nodeType="withEffect">
                                  <p:stCondLst>
                                    <p:cond delay="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 calcmode="lin" valueType="num">
                                      <p:cBhvr>
                                        <p:cTn id="33" dur="750" fill="hold"/>
                                        <p:tgtEl>
                                          <p:spTgt spid="16"/>
                                        </p:tgtEl>
                                        <p:attrNameLst>
                                          <p:attrName>style.rotation</p:attrName>
                                        </p:attrNameLst>
                                      </p:cBhvr>
                                      <p:tavLst>
                                        <p:tav tm="0">
                                          <p:val>
                                            <p:fltVal val="360"/>
                                          </p:val>
                                        </p:tav>
                                        <p:tav tm="100000">
                                          <p:val>
                                            <p:fltVal val="0"/>
                                          </p:val>
                                        </p:tav>
                                      </p:tavLst>
                                    </p:anim>
                                    <p:animEffect transition="in" filter="fade">
                                      <p:cBhvr>
                                        <p:cTn id="34" dur="750"/>
                                        <p:tgtEl>
                                          <p:spTgt spid="16"/>
                                        </p:tgtEl>
                                      </p:cBhvr>
                                    </p:animEffect>
                                  </p:childTnLst>
                                </p:cTn>
                              </p:par>
                              <p:par>
                                <p:cTn id="35" presetID="2" presetClass="entr" presetSubtype="12" decel="100000" fill="hold" grpId="2" nodeType="withEffect">
                                  <p:stCondLst>
                                    <p:cond delay="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0-#ppt_w/2"/>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8" decel="100000" fill="hold" grpId="2" nodeType="withEffect">
                                  <p:stCondLst>
                                    <p:cond delay="25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750" fill="hold"/>
                                        <p:tgtEl>
                                          <p:spTgt spid="4"/>
                                        </p:tgtEl>
                                        <p:attrNameLst>
                                          <p:attrName>ppt_x</p:attrName>
                                        </p:attrNameLst>
                                      </p:cBhvr>
                                      <p:tavLst>
                                        <p:tav tm="0">
                                          <p:val>
                                            <p:strVal val="0-#ppt_w/2"/>
                                          </p:val>
                                        </p:tav>
                                        <p:tav tm="100000">
                                          <p:val>
                                            <p:strVal val="#ppt_x"/>
                                          </p:val>
                                        </p:tav>
                                      </p:tavLst>
                                    </p:anim>
                                    <p:anim calcmode="lin" valueType="num">
                                      <p:cBhvr additive="base">
                                        <p:cTn id="42" dur="750" fill="hold"/>
                                        <p:tgtEl>
                                          <p:spTgt spid="4"/>
                                        </p:tgtEl>
                                        <p:attrNameLst>
                                          <p:attrName>ppt_y</p:attrName>
                                        </p:attrNameLst>
                                      </p:cBhvr>
                                      <p:tavLst>
                                        <p:tav tm="0">
                                          <p:val>
                                            <p:strVal val="#ppt_y"/>
                                          </p:val>
                                        </p:tav>
                                        <p:tav tm="100000">
                                          <p:val>
                                            <p:strVal val="#ppt_y"/>
                                          </p:val>
                                        </p:tav>
                                      </p:tavLst>
                                    </p:anim>
                                  </p:childTnLst>
                                </p:cTn>
                              </p:par>
                              <p:par>
                                <p:cTn id="43" presetID="2" presetClass="entr" presetSubtype="8" decel="100000" fill="hold" grpId="2" nodeType="withEffect">
                                  <p:stCondLst>
                                    <p:cond delay="25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750" fill="hold"/>
                                        <p:tgtEl>
                                          <p:spTgt spid="14"/>
                                        </p:tgtEl>
                                        <p:attrNameLst>
                                          <p:attrName>ppt_x</p:attrName>
                                        </p:attrNameLst>
                                      </p:cBhvr>
                                      <p:tavLst>
                                        <p:tav tm="0">
                                          <p:val>
                                            <p:strVal val="0-#ppt_w/2"/>
                                          </p:val>
                                        </p:tav>
                                        <p:tav tm="100000">
                                          <p:val>
                                            <p:strVal val="#ppt_x"/>
                                          </p:val>
                                        </p:tav>
                                      </p:tavLst>
                                    </p:anim>
                                    <p:anim calcmode="lin" valueType="num">
                                      <p:cBhvr additive="base">
                                        <p:cTn id="46" dur="75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2" decel="100000" fill="hold" grpId="2" nodeType="withEffect">
                                  <p:stCondLst>
                                    <p:cond delay="25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750" fill="hold"/>
                                        <p:tgtEl>
                                          <p:spTgt spid="13"/>
                                        </p:tgtEl>
                                        <p:attrNameLst>
                                          <p:attrName>ppt_x</p:attrName>
                                        </p:attrNameLst>
                                      </p:cBhvr>
                                      <p:tavLst>
                                        <p:tav tm="0">
                                          <p:val>
                                            <p:strVal val="1+#ppt_w/2"/>
                                          </p:val>
                                        </p:tav>
                                        <p:tav tm="100000">
                                          <p:val>
                                            <p:strVal val="#ppt_x"/>
                                          </p:val>
                                        </p:tav>
                                      </p:tavLst>
                                    </p:anim>
                                    <p:anim calcmode="lin" valueType="num">
                                      <p:cBhvr additive="base">
                                        <p:cTn id="50" dur="75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decel="100000" fill="hold" grpId="2" nodeType="withEffect">
                                  <p:stCondLst>
                                    <p:cond delay="25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750" fill="hold"/>
                                        <p:tgtEl>
                                          <p:spTgt spid="16"/>
                                        </p:tgtEl>
                                        <p:attrNameLst>
                                          <p:attrName>ppt_x</p:attrName>
                                        </p:attrNameLst>
                                      </p:cBhvr>
                                      <p:tavLst>
                                        <p:tav tm="0">
                                          <p:val>
                                            <p:strVal val="1+#ppt_w/2"/>
                                          </p:val>
                                        </p:tav>
                                        <p:tav tm="100000">
                                          <p:val>
                                            <p:strVal val="#ppt_x"/>
                                          </p:val>
                                        </p:tav>
                                      </p:tavLst>
                                    </p:anim>
                                    <p:anim calcmode="lin" valueType="num">
                                      <p:cBhvr additive="base">
                                        <p:cTn id="54" dur="75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 presetClass="exit" presetSubtype="2" accel="100000" fill="hold" grpId="3" nodeType="afterEffect">
                                  <p:stCondLst>
                                    <p:cond delay="0"/>
                                  </p:stCondLst>
                                  <p:childTnLst>
                                    <p:anim calcmode="lin" valueType="num">
                                      <p:cBhvr additive="base">
                                        <p:cTn id="57" dur="500"/>
                                        <p:tgtEl>
                                          <p:spTgt spid="17"/>
                                        </p:tgtEl>
                                        <p:attrNameLst>
                                          <p:attrName>ppt_x</p:attrName>
                                        </p:attrNameLst>
                                      </p:cBhvr>
                                      <p:tavLst>
                                        <p:tav tm="0">
                                          <p:val>
                                            <p:strVal val="ppt_x"/>
                                          </p:val>
                                        </p:tav>
                                        <p:tav tm="100000">
                                          <p:val>
                                            <p:strVal val="1+ppt_w/2"/>
                                          </p:val>
                                        </p:tav>
                                      </p:tavLst>
                                    </p:anim>
                                    <p:anim calcmode="lin" valueType="num">
                                      <p:cBhvr additive="base">
                                        <p:cTn id="58" dur="500"/>
                                        <p:tgtEl>
                                          <p:spTgt spid="17"/>
                                        </p:tgtEl>
                                        <p:attrNameLst>
                                          <p:attrName>ppt_y</p:attrName>
                                        </p:attrNameLst>
                                      </p:cBhvr>
                                      <p:tavLst>
                                        <p:tav tm="0">
                                          <p:val>
                                            <p:strVal val="ppt_y"/>
                                          </p:val>
                                        </p:tav>
                                        <p:tav tm="100000">
                                          <p:val>
                                            <p:strVal val="ppt_y"/>
                                          </p:val>
                                        </p:tav>
                                      </p:tavLst>
                                    </p:anim>
                                    <p:set>
                                      <p:cBhvr>
                                        <p:cTn id="59" dur="1" fill="hold">
                                          <p:stCondLst>
                                            <p:cond delay="499"/>
                                          </p:stCondLst>
                                        </p:cTn>
                                        <p:tgtEl>
                                          <p:spTgt spid="17"/>
                                        </p:tgtEl>
                                        <p:attrNameLst>
                                          <p:attrName>style.visibility</p:attrName>
                                        </p:attrNameLst>
                                      </p:cBhvr>
                                      <p:to>
                                        <p:strVal val="hidden"/>
                                      </p:to>
                                    </p:set>
                                  </p:childTnLst>
                                </p:cTn>
                              </p:par>
                              <p:par>
                                <p:cTn id="60" presetID="2" presetClass="exit" presetSubtype="2" accel="100000" fill="hold" grpId="3" nodeType="withEffect">
                                  <p:stCondLst>
                                    <p:cond delay="100"/>
                                  </p:stCondLst>
                                  <p:childTnLst>
                                    <p:anim calcmode="lin" valueType="num">
                                      <p:cBhvr additive="base">
                                        <p:cTn id="61" dur="500"/>
                                        <p:tgtEl>
                                          <p:spTgt spid="4"/>
                                        </p:tgtEl>
                                        <p:attrNameLst>
                                          <p:attrName>ppt_x</p:attrName>
                                        </p:attrNameLst>
                                      </p:cBhvr>
                                      <p:tavLst>
                                        <p:tav tm="0">
                                          <p:val>
                                            <p:strVal val="ppt_x"/>
                                          </p:val>
                                        </p:tav>
                                        <p:tav tm="100000">
                                          <p:val>
                                            <p:strVal val="1+ppt_w/2"/>
                                          </p:val>
                                        </p:tav>
                                      </p:tavLst>
                                    </p:anim>
                                    <p:anim calcmode="lin" valueType="num">
                                      <p:cBhvr additive="base">
                                        <p:cTn id="62" dur="500"/>
                                        <p:tgtEl>
                                          <p:spTgt spid="4"/>
                                        </p:tgtEl>
                                        <p:attrNameLst>
                                          <p:attrName>ppt_y</p:attrName>
                                        </p:attrNameLst>
                                      </p:cBhvr>
                                      <p:tavLst>
                                        <p:tav tm="0">
                                          <p:val>
                                            <p:strVal val="ppt_y"/>
                                          </p:val>
                                        </p:tav>
                                        <p:tav tm="100000">
                                          <p:val>
                                            <p:strVal val="ppt_y"/>
                                          </p:val>
                                        </p:tav>
                                      </p:tavLst>
                                    </p:anim>
                                    <p:set>
                                      <p:cBhvr>
                                        <p:cTn id="63" dur="1" fill="hold">
                                          <p:stCondLst>
                                            <p:cond delay="499"/>
                                          </p:stCondLst>
                                        </p:cTn>
                                        <p:tgtEl>
                                          <p:spTgt spid="4"/>
                                        </p:tgtEl>
                                        <p:attrNameLst>
                                          <p:attrName>style.visibility</p:attrName>
                                        </p:attrNameLst>
                                      </p:cBhvr>
                                      <p:to>
                                        <p:strVal val="hidden"/>
                                      </p:to>
                                    </p:set>
                                  </p:childTnLst>
                                </p:cTn>
                              </p:par>
                              <p:par>
                                <p:cTn id="64" presetID="2" presetClass="exit" presetSubtype="8" accel="100000" fill="hold" grpId="3" nodeType="withEffect">
                                  <p:stCondLst>
                                    <p:cond delay="0"/>
                                  </p:stCondLst>
                                  <p:childTnLst>
                                    <p:anim calcmode="lin" valueType="num">
                                      <p:cBhvr additive="base">
                                        <p:cTn id="65" dur="500"/>
                                        <p:tgtEl>
                                          <p:spTgt spid="14"/>
                                        </p:tgtEl>
                                        <p:attrNameLst>
                                          <p:attrName>ppt_x</p:attrName>
                                        </p:attrNameLst>
                                      </p:cBhvr>
                                      <p:tavLst>
                                        <p:tav tm="0">
                                          <p:val>
                                            <p:strVal val="ppt_x"/>
                                          </p:val>
                                        </p:tav>
                                        <p:tav tm="100000">
                                          <p:val>
                                            <p:strVal val="0-ppt_w/2"/>
                                          </p:val>
                                        </p:tav>
                                      </p:tavLst>
                                    </p:anim>
                                    <p:anim calcmode="lin" valueType="num">
                                      <p:cBhvr additive="base">
                                        <p:cTn id="66" dur="500"/>
                                        <p:tgtEl>
                                          <p:spTgt spid="14"/>
                                        </p:tgtEl>
                                        <p:attrNameLst>
                                          <p:attrName>ppt_y</p:attrName>
                                        </p:attrNameLst>
                                      </p:cBhvr>
                                      <p:tavLst>
                                        <p:tav tm="0">
                                          <p:val>
                                            <p:strVal val="ppt_y"/>
                                          </p:val>
                                        </p:tav>
                                        <p:tav tm="100000">
                                          <p:val>
                                            <p:strVal val="ppt_y"/>
                                          </p:val>
                                        </p:tav>
                                      </p:tavLst>
                                    </p:anim>
                                    <p:set>
                                      <p:cBhvr>
                                        <p:cTn id="67" dur="1" fill="hold">
                                          <p:stCondLst>
                                            <p:cond delay="499"/>
                                          </p:stCondLst>
                                        </p:cTn>
                                        <p:tgtEl>
                                          <p:spTgt spid="14"/>
                                        </p:tgtEl>
                                        <p:attrNameLst>
                                          <p:attrName>style.visibility</p:attrName>
                                        </p:attrNameLst>
                                      </p:cBhvr>
                                      <p:to>
                                        <p:strVal val="hidden"/>
                                      </p:to>
                                    </p:set>
                                  </p:childTnLst>
                                </p:cTn>
                              </p:par>
                              <p:par>
                                <p:cTn id="68" presetID="2" presetClass="exit" presetSubtype="8" accel="100000" fill="hold" grpId="3" nodeType="withEffect">
                                  <p:stCondLst>
                                    <p:cond delay="100"/>
                                  </p:stCondLst>
                                  <p:childTnLst>
                                    <p:anim calcmode="lin" valueType="num">
                                      <p:cBhvr additive="base">
                                        <p:cTn id="69" dur="500"/>
                                        <p:tgtEl>
                                          <p:spTgt spid="13"/>
                                        </p:tgtEl>
                                        <p:attrNameLst>
                                          <p:attrName>ppt_x</p:attrName>
                                        </p:attrNameLst>
                                      </p:cBhvr>
                                      <p:tavLst>
                                        <p:tav tm="0">
                                          <p:val>
                                            <p:strVal val="ppt_x"/>
                                          </p:val>
                                        </p:tav>
                                        <p:tav tm="100000">
                                          <p:val>
                                            <p:strVal val="0-ppt_w/2"/>
                                          </p:val>
                                        </p:tav>
                                      </p:tavLst>
                                    </p:anim>
                                    <p:anim calcmode="lin" valueType="num">
                                      <p:cBhvr additive="base">
                                        <p:cTn id="70" dur="500"/>
                                        <p:tgtEl>
                                          <p:spTgt spid="13"/>
                                        </p:tgtEl>
                                        <p:attrNameLst>
                                          <p:attrName>ppt_y</p:attrName>
                                        </p:attrNameLst>
                                      </p:cBhvr>
                                      <p:tavLst>
                                        <p:tav tm="0">
                                          <p:val>
                                            <p:strVal val="ppt_y"/>
                                          </p:val>
                                        </p:tav>
                                        <p:tav tm="100000">
                                          <p:val>
                                            <p:strVal val="ppt_y"/>
                                          </p:val>
                                        </p:tav>
                                      </p:tavLst>
                                    </p:anim>
                                    <p:set>
                                      <p:cBhvr>
                                        <p:cTn id="71" dur="1" fill="hold">
                                          <p:stCondLst>
                                            <p:cond delay="499"/>
                                          </p:stCondLst>
                                        </p:cTn>
                                        <p:tgtEl>
                                          <p:spTgt spid="13"/>
                                        </p:tgtEl>
                                        <p:attrNameLst>
                                          <p:attrName>style.visibility</p:attrName>
                                        </p:attrNameLst>
                                      </p:cBhvr>
                                      <p:to>
                                        <p:strVal val="hidden"/>
                                      </p:to>
                                    </p:set>
                                  </p:childTnLst>
                                </p:cTn>
                              </p:par>
                              <p:par>
                                <p:cTn id="72" presetID="2" presetClass="exit" presetSubtype="8" accel="100000" fill="hold" grpId="3" nodeType="with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0-ppt_w/2"/>
                                          </p:val>
                                        </p:tav>
                                      </p:tavLst>
                                    </p:anim>
                                    <p:anim calcmode="lin" valueType="num">
                                      <p:cBhvr additive="base">
                                        <p:cTn id="74" dur="500"/>
                                        <p:tgtEl>
                                          <p:spTgt spid="16"/>
                                        </p:tgtEl>
                                        <p:attrNameLst>
                                          <p:attrName>ppt_y</p:attrName>
                                        </p:attrNameLst>
                                      </p:cBhvr>
                                      <p:tavLst>
                                        <p:tav tm="0">
                                          <p:val>
                                            <p:strVal val="ppt_y"/>
                                          </p:val>
                                        </p:tav>
                                        <p:tav tm="100000">
                                          <p:val>
                                            <p:strVal val="ppt_y"/>
                                          </p:val>
                                        </p:tav>
                                      </p:tavLst>
                                    </p:anim>
                                    <p:set>
                                      <p:cBhvr>
                                        <p:cTn id="75" dur="1" fill="hold">
                                          <p:stCondLst>
                                            <p:cond delay="499"/>
                                          </p:stCondLst>
                                        </p:cTn>
                                        <p:tgtEl>
                                          <p:spTgt spid="16"/>
                                        </p:tgtEl>
                                        <p:attrNameLst>
                                          <p:attrName>style.visibility</p:attrName>
                                        </p:attrNameLst>
                                      </p:cBhvr>
                                      <p:to>
                                        <p:strVal val="hidden"/>
                                      </p:to>
                                    </p:set>
                                  </p:childTnLst>
                                </p:cTn>
                              </p:par>
                            </p:childTnLst>
                          </p:cTn>
                        </p:par>
                        <p:par>
                          <p:cTn id="76" fill="hold">
                            <p:stCondLst>
                              <p:cond delay="1600"/>
                            </p:stCondLst>
                            <p:childTnLst>
                              <p:par>
                                <p:cTn id="77" presetID="2" presetClass="entr" presetSubtype="6"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1+#ppt_w/2"/>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9" decel="10000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0-#ppt_w/2"/>
                                          </p:val>
                                        </p:tav>
                                        <p:tav tm="100000">
                                          <p:val>
                                            <p:strVal val="#ppt_x"/>
                                          </p:val>
                                        </p:tav>
                                      </p:tavLst>
                                    </p:anim>
                                    <p:anim calcmode="lin" valueType="num">
                                      <p:cBhvr additive="base">
                                        <p:cTn id="84" dur="500" fill="hold"/>
                                        <p:tgtEl>
                                          <p:spTgt spid="5"/>
                                        </p:tgtEl>
                                        <p:attrNameLst>
                                          <p:attrName>ppt_y</p:attrName>
                                        </p:attrNameLst>
                                      </p:cBhvr>
                                      <p:tavLst>
                                        <p:tav tm="0">
                                          <p:val>
                                            <p:strVal val="0-#ppt_h/2"/>
                                          </p:val>
                                        </p:tav>
                                        <p:tav tm="100000">
                                          <p:val>
                                            <p:strVal val="#ppt_y"/>
                                          </p:val>
                                        </p:tav>
                                      </p:tavLst>
                                    </p:anim>
                                  </p:childTnLst>
                                </p:cTn>
                              </p:par>
                              <p:par>
                                <p:cTn id="85" presetID="2" presetClass="entr" presetSubtype="6" decel="100000" fill="hold" grpId="0" nodeType="withEffect">
                                  <p:stCondLst>
                                    <p:cond delay="10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1+#ppt_w/2"/>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9" decel="100000" fill="hold" grpId="0" nodeType="withEffect">
                                  <p:stCondLst>
                                    <p:cond delay="10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0-#ppt_w/2"/>
                                          </p:val>
                                        </p:tav>
                                        <p:tav tm="100000">
                                          <p:val>
                                            <p:strVal val="#ppt_x"/>
                                          </p:val>
                                        </p:tav>
                                      </p:tavLst>
                                    </p:anim>
                                    <p:anim calcmode="lin" valueType="num">
                                      <p:cBhvr additive="base">
                                        <p:cTn id="92" dur="500" fill="hold"/>
                                        <p:tgtEl>
                                          <p:spTgt spid="26"/>
                                        </p:tgtEl>
                                        <p:attrNameLst>
                                          <p:attrName>ppt_y</p:attrName>
                                        </p:attrNameLst>
                                      </p:cBhvr>
                                      <p:tavLst>
                                        <p:tav tm="0">
                                          <p:val>
                                            <p:strVal val="0-#ppt_h/2"/>
                                          </p:val>
                                        </p:tav>
                                        <p:tav tm="100000">
                                          <p:val>
                                            <p:strVal val="#ppt_y"/>
                                          </p:val>
                                        </p:tav>
                                      </p:tavLst>
                                    </p:anim>
                                  </p:childTnLst>
                                </p:cTn>
                              </p:par>
                              <p:par>
                                <p:cTn id="93" presetID="2" presetClass="entr" presetSubtype="6" decel="100000" fill="hold" grpId="0" nodeType="withEffect">
                                  <p:stCondLst>
                                    <p:cond delay="50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1+#ppt_w/2"/>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par>
                                <p:cTn id="97" presetID="2" presetClass="entr" presetSubtype="9" decel="100000" fill="hold" grpId="0" nodeType="withEffect">
                                  <p:stCondLst>
                                    <p:cond delay="50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0-#ppt_w/2"/>
                                          </p:val>
                                        </p:tav>
                                        <p:tav tm="100000">
                                          <p:val>
                                            <p:strVal val="#ppt_x"/>
                                          </p:val>
                                        </p:tav>
                                      </p:tavLst>
                                    </p:anim>
                                    <p:anim calcmode="lin" valueType="num">
                                      <p:cBhvr additive="base">
                                        <p:cTn id="100" dur="500" fill="hold"/>
                                        <p:tgtEl>
                                          <p:spTgt spid="28"/>
                                        </p:tgtEl>
                                        <p:attrNameLst>
                                          <p:attrName>ppt_y</p:attrName>
                                        </p:attrNameLst>
                                      </p:cBhvr>
                                      <p:tavLst>
                                        <p:tav tm="0">
                                          <p:val>
                                            <p:strVal val="0-#ppt_h/2"/>
                                          </p:val>
                                        </p:tav>
                                        <p:tav tm="100000">
                                          <p:val>
                                            <p:strVal val="#ppt_y"/>
                                          </p:val>
                                        </p:tav>
                                      </p:tavLst>
                                    </p:anim>
                                  </p:childTnLst>
                                </p:cTn>
                              </p:par>
                              <p:par>
                                <p:cTn id="101" presetID="2" presetClass="exit" presetSubtype="9" accel="100000" fill="hold" grpId="1" nodeType="withEffect">
                                  <p:stCondLst>
                                    <p:cond delay="1250"/>
                                  </p:stCondLst>
                                  <p:childTnLst>
                                    <p:anim calcmode="lin" valueType="num">
                                      <p:cBhvr additive="base">
                                        <p:cTn id="102" dur="500"/>
                                        <p:tgtEl>
                                          <p:spTgt spid="29"/>
                                        </p:tgtEl>
                                        <p:attrNameLst>
                                          <p:attrName>ppt_x</p:attrName>
                                        </p:attrNameLst>
                                      </p:cBhvr>
                                      <p:tavLst>
                                        <p:tav tm="0">
                                          <p:val>
                                            <p:strVal val="ppt_x"/>
                                          </p:val>
                                        </p:tav>
                                        <p:tav tm="100000">
                                          <p:val>
                                            <p:strVal val="0-ppt_w/2"/>
                                          </p:val>
                                        </p:tav>
                                      </p:tavLst>
                                    </p:anim>
                                    <p:anim calcmode="lin" valueType="num">
                                      <p:cBhvr additive="base">
                                        <p:cTn id="103" dur="500"/>
                                        <p:tgtEl>
                                          <p:spTgt spid="29"/>
                                        </p:tgtEl>
                                        <p:attrNameLst>
                                          <p:attrName>ppt_y</p:attrName>
                                        </p:attrNameLst>
                                      </p:cBhvr>
                                      <p:tavLst>
                                        <p:tav tm="0">
                                          <p:val>
                                            <p:strVal val="ppt_y"/>
                                          </p:val>
                                        </p:tav>
                                        <p:tav tm="100000">
                                          <p:val>
                                            <p:strVal val="0-ppt_h/2"/>
                                          </p:val>
                                        </p:tav>
                                      </p:tavLst>
                                    </p:anim>
                                    <p:set>
                                      <p:cBhvr>
                                        <p:cTn id="104" dur="1" fill="hold">
                                          <p:stCondLst>
                                            <p:cond delay="499"/>
                                          </p:stCondLst>
                                        </p:cTn>
                                        <p:tgtEl>
                                          <p:spTgt spid="29"/>
                                        </p:tgtEl>
                                        <p:attrNameLst>
                                          <p:attrName>style.visibility</p:attrName>
                                        </p:attrNameLst>
                                      </p:cBhvr>
                                      <p:to>
                                        <p:strVal val="hidden"/>
                                      </p:to>
                                    </p:set>
                                  </p:childTnLst>
                                </p:cTn>
                              </p:par>
                              <p:par>
                                <p:cTn id="105" presetID="2" presetClass="exit" presetSubtype="6" accel="100000" fill="hold" grpId="1" nodeType="withEffect">
                                  <p:stCondLst>
                                    <p:cond delay="1250"/>
                                  </p:stCondLst>
                                  <p:childTnLst>
                                    <p:anim calcmode="lin" valueType="num">
                                      <p:cBhvr additive="base">
                                        <p:cTn id="106" dur="500"/>
                                        <p:tgtEl>
                                          <p:spTgt spid="28"/>
                                        </p:tgtEl>
                                        <p:attrNameLst>
                                          <p:attrName>ppt_x</p:attrName>
                                        </p:attrNameLst>
                                      </p:cBhvr>
                                      <p:tavLst>
                                        <p:tav tm="0">
                                          <p:val>
                                            <p:strVal val="ppt_x"/>
                                          </p:val>
                                        </p:tav>
                                        <p:tav tm="100000">
                                          <p:val>
                                            <p:strVal val="1+ppt_w/2"/>
                                          </p:val>
                                        </p:tav>
                                      </p:tavLst>
                                    </p:anim>
                                    <p:anim calcmode="lin" valueType="num">
                                      <p:cBhvr additive="base">
                                        <p:cTn id="107" dur="500"/>
                                        <p:tgtEl>
                                          <p:spTgt spid="28"/>
                                        </p:tgtEl>
                                        <p:attrNameLst>
                                          <p:attrName>ppt_y</p:attrName>
                                        </p:attrNameLst>
                                      </p:cBhvr>
                                      <p:tavLst>
                                        <p:tav tm="0">
                                          <p:val>
                                            <p:strVal val="ppt_y"/>
                                          </p:val>
                                        </p:tav>
                                        <p:tav tm="100000">
                                          <p:val>
                                            <p:strVal val="1+ppt_h/2"/>
                                          </p:val>
                                        </p:tav>
                                      </p:tavLst>
                                    </p:anim>
                                    <p:set>
                                      <p:cBhvr>
                                        <p:cTn id="108" dur="1" fill="hold">
                                          <p:stCondLst>
                                            <p:cond delay="499"/>
                                          </p:stCondLst>
                                        </p:cTn>
                                        <p:tgtEl>
                                          <p:spTgt spid="28"/>
                                        </p:tgtEl>
                                        <p:attrNameLst>
                                          <p:attrName>style.visibility</p:attrName>
                                        </p:attrNameLst>
                                      </p:cBhvr>
                                      <p:to>
                                        <p:strVal val="hidden"/>
                                      </p:to>
                                    </p:set>
                                  </p:childTnLst>
                                </p:cTn>
                              </p:par>
                            </p:childTnLst>
                          </p:cTn>
                        </p:par>
                        <p:par>
                          <p:cTn id="109" fill="hold">
                            <p:stCondLst>
                              <p:cond delay="3350"/>
                            </p:stCondLst>
                            <p:childTnLst>
                              <p:par>
                                <p:cTn id="110" presetID="2" presetClass="entr" presetSubtype="4" decel="100000"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500" fill="hold"/>
                                        <p:tgtEl>
                                          <p:spTgt spid="30"/>
                                        </p:tgtEl>
                                        <p:attrNameLst>
                                          <p:attrName>ppt_x</p:attrName>
                                        </p:attrNameLst>
                                      </p:cBhvr>
                                      <p:tavLst>
                                        <p:tav tm="0">
                                          <p:val>
                                            <p:strVal val="#ppt_x"/>
                                          </p:val>
                                        </p:tav>
                                        <p:tav tm="100000">
                                          <p:val>
                                            <p:strVal val="#ppt_x"/>
                                          </p:val>
                                        </p:tav>
                                      </p:tavLst>
                                    </p:anim>
                                    <p:anim calcmode="lin" valueType="num">
                                      <p:cBhvr additive="base">
                                        <p:cTn id="113" dur="500" fill="hold"/>
                                        <p:tgtEl>
                                          <p:spTgt spid="30"/>
                                        </p:tgtEl>
                                        <p:attrNameLst>
                                          <p:attrName>ppt_y</p:attrName>
                                        </p:attrNameLst>
                                      </p:cBhvr>
                                      <p:tavLst>
                                        <p:tav tm="0">
                                          <p:val>
                                            <p:strVal val="1+#ppt_h/2"/>
                                          </p:val>
                                        </p:tav>
                                        <p:tav tm="100000">
                                          <p:val>
                                            <p:strVal val="#ppt_y"/>
                                          </p:val>
                                        </p:tav>
                                      </p:tavLst>
                                    </p:anim>
                                  </p:childTnLst>
                                </p:cTn>
                              </p:par>
                              <p:par>
                                <p:cTn id="114" presetID="2" presetClass="entr" presetSubtype="4" decel="10000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additive="base">
                                        <p:cTn id="116" dur="750" fill="hold"/>
                                        <p:tgtEl>
                                          <p:spTgt spid="31"/>
                                        </p:tgtEl>
                                        <p:attrNameLst>
                                          <p:attrName>ppt_x</p:attrName>
                                        </p:attrNameLst>
                                      </p:cBhvr>
                                      <p:tavLst>
                                        <p:tav tm="0">
                                          <p:val>
                                            <p:strVal val="#ppt_x"/>
                                          </p:val>
                                        </p:tav>
                                        <p:tav tm="100000">
                                          <p:val>
                                            <p:strVal val="#ppt_x"/>
                                          </p:val>
                                        </p:tav>
                                      </p:tavLst>
                                    </p:anim>
                                    <p:anim calcmode="lin" valueType="num">
                                      <p:cBhvr additive="base">
                                        <p:cTn id="117" dur="750" fill="hold"/>
                                        <p:tgtEl>
                                          <p:spTgt spid="31"/>
                                        </p:tgtEl>
                                        <p:attrNameLst>
                                          <p:attrName>ppt_y</p:attrName>
                                        </p:attrNameLst>
                                      </p:cBhvr>
                                      <p:tavLst>
                                        <p:tav tm="0">
                                          <p:val>
                                            <p:strVal val="1+#ppt_h/2"/>
                                          </p:val>
                                        </p:tav>
                                        <p:tav tm="100000">
                                          <p:val>
                                            <p:strVal val="#ppt_y"/>
                                          </p:val>
                                        </p:tav>
                                      </p:tavLst>
                                    </p:anim>
                                  </p:childTnLst>
                                </p:cTn>
                              </p:par>
                            </p:childTnLst>
                          </p:cTn>
                        </p:par>
                        <p:par>
                          <p:cTn id="118" fill="hold">
                            <p:stCondLst>
                              <p:cond delay="4100"/>
                            </p:stCondLst>
                            <p:childTnLst>
                              <p:par>
                                <p:cTn id="119" presetID="10" presetClass="entr" presetSubtype="0" fill="hold" grpId="0"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500"/>
                                        <p:tgtEl>
                                          <p:spTgt spid="32"/>
                                        </p:tgtEl>
                                      </p:cBhvr>
                                    </p:animEffect>
                                  </p:childTnLst>
                                </p:cTn>
                              </p:par>
                            </p:childTnLst>
                          </p:cTn>
                        </p:par>
                        <p:par>
                          <p:cTn id="122" fill="hold">
                            <p:stCondLst>
                              <p:cond delay="4600"/>
                            </p:stCondLst>
                            <p:childTnLst>
                              <p:par>
                                <p:cTn id="123" presetID="10" presetClass="entr" presetSubtype="0" fill="hold" grpId="0" nodeType="after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500"/>
                                        <p:tgtEl>
                                          <p:spTgt spid="33"/>
                                        </p:tgtEl>
                                      </p:cBhvr>
                                    </p:animEffect>
                                  </p:childTnLst>
                                </p:cTn>
                              </p:par>
                            </p:childTnLst>
                          </p:cTn>
                        </p:par>
                        <p:par>
                          <p:cTn id="126" fill="hold">
                            <p:stCondLst>
                              <p:cond delay="5100"/>
                            </p:stCondLst>
                            <p:childTnLst>
                              <p:par>
                                <p:cTn id="127" presetID="10" presetClass="entr" presetSubtype="0" fill="hold" grpId="0"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500"/>
                                        <p:tgtEl>
                                          <p:spTgt spid="34"/>
                                        </p:tgtEl>
                                      </p:cBhvr>
                                    </p:animEffect>
                                  </p:childTnLst>
                                </p:cTn>
                              </p:par>
                            </p:childTnLst>
                          </p:cTn>
                        </p:par>
                        <p:par>
                          <p:cTn id="130" fill="hold">
                            <p:stCondLst>
                              <p:cond delay="5600"/>
                            </p:stCondLst>
                            <p:childTnLst>
                              <p:par>
                                <p:cTn id="131" presetID="2" presetClass="entr" presetSubtype="4" decel="100000" fill="hold" grpId="0" nodeType="afterEffect">
                                  <p:stCondLst>
                                    <p:cond delay="0"/>
                                  </p:stCondLst>
                                  <p:childTnLst>
                                    <p:set>
                                      <p:cBhvr>
                                        <p:cTn id="132" dur="1" fill="hold">
                                          <p:stCondLst>
                                            <p:cond delay="0"/>
                                          </p:stCondLst>
                                        </p:cTn>
                                        <p:tgtEl>
                                          <p:spTgt spid="35">
                                            <p:txEl>
                                              <p:pRg st="0" end="0"/>
                                            </p:txEl>
                                          </p:spTgt>
                                        </p:tgtEl>
                                        <p:attrNameLst>
                                          <p:attrName>style.visibility</p:attrName>
                                        </p:attrNameLst>
                                      </p:cBhvr>
                                      <p:to>
                                        <p:strVal val="visible"/>
                                      </p:to>
                                    </p:set>
                                    <p:anim calcmode="lin" valueType="num">
                                      <p:cBhvr additive="base">
                                        <p:cTn id="13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35" fill="hold">
                            <p:stCondLst>
                              <p:cond delay="6100"/>
                            </p:stCondLst>
                            <p:childTnLst>
                              <p:par>
                                <p:cTn id="136" presetID="10" presetClass="entr" presetSubtype="0" fill="hold" grpId="0" nodeType="afterEffect">
                                  <p:stCondLst>
                                    <p:cond delay="250"/>
                                  </p:stCondLst>
                                  <p:childTnLst>
                                    <p:set>
                                      <p:cBhvr>
                                        <p:cTn id="137" dur="1" fill="hold">
                                          <p:stCondLst>
                                            <p:cond delay="0"/>
                                          </p:stCondLst>
                                        </p:cTn>
                                        <p:tgtEl>
                                          <p:spTgt spid="36">
                                            <p:txEl>
                                              <p:pRg st="0" end="0"/>
                                            </p:txEl>
                                          </p:spTgt>
                                        </p:tgtEl>
                                        <p:attrNameLst>
                                          <p:attrName>style.visibility</p:attrName>
                                        </p:attrNameLst>
                                      </p:cBhvr>
                                      <p:to>
                                        <p:strVal val="visible"/>
                                      </p:to>
                                    </p:set>
                                    <p:animEffect transition="in" filter="fade">
                                      <p:cBhvr>
                                        <p:cTn id="138"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17" grpId="2" animBg="1"/>
      <p:bldP spid="17" grpId="3" animBg="1"/>
      <p:bldP spid="16" grpId="1" animBg="1"/>
      <p:bldP spid="16" grpId="2" animBg="1"/>
      <p:bldP spid="16" grpId="3" animBg="1"/>
      <p:bldP spid="4" grpId="1" animBg="1"/>
      <p:bldP spid="4" grpId="2" animBg="1"/>
      <p:bldP spid="4" grpId="3" animBg="1"/>
      <p:bldP spid="13" grpId="1" animBg="1"/>
      <p:bldP spid="13" grpId="2" animBg="1"/>
      <p:bldP spid="13" grpId="3" animBg="1"/>
      <p:bldP spid="14" grpId="1" animBg="1"/>
      <p:bldP spid="14" grpId="2" animBg="1"/>
      <p:bldP spid="14" grpId="3" animBg="1"/>
      <p:bldP spid="5" grpId="0" animBg="1"/>
      <p:bldP spid="19" grpId="0" animBg="1"/>
      <p:bldP spid="26" grpId="0" animBg="1"/>
      <p:bldP spid="27" grpId="0" animBg="1"/>
      <p:bldP spid="28" grpId="0" animBg="1"/>
      <p:bldP spid="28" grpId="1" animBg="1"/>
      <p:bldP spid="29" grpId="0" animBg="1"/>
      <p:bldP spid="29" grpId="1" animBg="1"/>
      <p:bldP spid="30" grpId="0" animBg="1"/>
      <p:bldP spid="31" grpId="0"/>
      <p:bldP spid="32" grpId="0" animBg="1"/>
      <p:bldP spid="33" grpId="0" animBg="1"/>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10" presetClass="entr" presetSubtype="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75989" y="3650343"/>
            <a:ext cx="17336022" cy="1280040"/>
          </a:xfrm>
        </p:spPr>
        <p:txBody>
          <a:bodyPr anchor="b">
            <a:normAutofit/>
          </a:bodyPr>
          <a:lstStyle>
            <a:lvl1pPr>
              <a:defRPr sz="6000"/>
            </a:lvl1pPr>
          </a:lstStyle>
          <a:p>
            <a:r>
              <a:rPr kumimoji="1" lang="en-US" altLang="ja-JP" dirty="0"/>
              <a:t>Presentation Title</a:t>
            </a:r>
            <a:endParaRPr kumimoji="1" lang="ja-JP" altLang="en-US" dirty="0"/>
          </a:p>
        </p:txBody>
      </p:sp>
      <p:sp>
        <p:nvSpPr>
          <p:cNvPr id="9" name="正方形/長方形 8"/>
          <p:cNvSpPr/>
          <p:nvPr userDrawn="1"/>
        </p:nvSpPr>
        <p:spPr>
          <a:xfrm>
            <a:off x="8171304" y="50742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8819376" y="50742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9468624" y="50742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2"/>
          <p:cNvSpPr>
            <a:spLocks noGrp="1"/>
          </p:cNvSpPr>
          <p:nvPr userDrawn="1">
            <p:ph type="body" sz="quarter" idx="13" hasCustomPrompt="1"/>
          </p:nvPr>
        </p:nvSpPr>
        <p:spPr>
          <a:xfrm>
            <a:off x="3200400" y="5346700"/>
            <a:ext cx="11887200" cy="747032"/>
          </a:xfrm>
        </p:spPr>
        <p:txBody>
          <a:bodyPr anchor="t">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15" name="テキスト プレースホルダー 12"/>
          <p:cNvSpPr>
            <a:spLocks noGrp="1"/>
          </p:cNvSpPr>
          <p:nvPr userDrawn="1">
            <p:ph type="body" sz="quarter" idx="12" hasCustomPrompt="1"/>
          </p:nvPr>
        </p:nvSpPr>
        <p:spPr>
          <a:xfrm>
            <a:off x="3200400" y="8280400"/>
            <a:ext cx="11887200" cy="1654996"/>
          </a:xfrm>
        </p:spPr>
        <p:txBody>
          <a:bodyPr anchor="b">
            <a:normAutofit/>
          </a:bodyPr>
          <a:lstStyle>
            <a:lvl1pPr algn="ctr">
              <a:spcBef>
                <a:spcPts val="0"/>
              </a:spcBef>
              <a:defRPr sz="2000" baseline="0">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9638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2250"/>
                            </p:stCondLst>
                            <p:childTnLst>
                              <p:par>
                                <p:cTn id="22" presetID="2" presetClass="entr" presetSubtype="4" decel="100000"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10" presetClass="entr" presetSubtype="0" fill="hold" grpId="0" nodeType="afterEffect">
                                  <p:stCondLst>
                                    <p:cond delay="25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248229" y="0"/>
            <a:ext cx="6400801" cy="10285413"/>
          </a:xfrm>
          <a:solidFill>
            <a:schemeClr val="accent1">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05165"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605165"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24" hasCustomPrompt="1"/>
          </p:nvPr>
        </p:nvSpPr>
        <p:spPr>
          <a:xfrm>
            <a:off x="8945030" y="9637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25" hasCustomPrompt="1"/>
          </p:nvPr>
        </p:nvSpPr>
        <p:spPr>
          <a:xfrm>
            <a:off x="8297030" y="8989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26" hasCustomPrompt="1"/>
          </p:nvPr>
        </p:nvSpPr>
        <p:spPr>
          <a:xfrm>
            <a:off x="7649030" y="8341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27" hasCustomPrompt="1"/>
          </p:nvPr>
        </p:nvSpPr>
        <p:spPr>
          <a:xfrm>
            <a:off x="7649030" y="9637413"/>
            <a:ext cx="648000" cy="648000"/>
          </a:xfrm>
          <a:solidFill>
            <a:schemeClr val="accent1">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xmlns="" val="419958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1+#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6"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0568692" y="0"/>
            <a:ext cx="6400801" cy="10285413"/>
          </a:xfrm>
          <a:solidFill>
            <a:schemeClr val="accent2">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0925628"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0925628"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16" hasCustomPrompt="1"/>
          </p:nvPr>
        </p:nvSpPr>
        <p:spPr>
          <a:xfrm>
            <a:off x="9920692" y="9637413"/>
            <a:ext cx="648000" cy="648000"/>
          </a:xfrm>
          <a:solidFill>
            <a:schemeClr val="accent2">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7" hasCustomPrompt="1"/>
          </p:nvPr>
        </p:nvSpPr>
        <p:spPr>
          <a:xfrm>
            <a:off x="9272692" y="8989413"/>
            <a:ext cx="648000" cy="648000"/>
          </a:xfrm>
          <a:solidFill>
            <a:schemeClr val="accent2">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8" hasCustomPrompt="1"/>
          </p:nvPr>
        </p:nvSpPr>
        <p:spPr>
          <a:xfrm>
            <a:off x="9920692" y="8341413"/>
            <a:ext cx="648000" cy="648000"/>
          </a:xfrm>
          <a:solidFill>
            <a:schemeClr val="accent2">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8624692" y="9637413"/>
            <a:ext cx="648000" cy="648000"/>
          </a:xfrm>
          <a:solidFill>
            <a:schemeClr val="accent2">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xmlns="" val="129378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0-#ppt_w/2"/>
                                          </p:val>
                                        </p:tav>
                                        <p:tav tm="100000">
                                          <p:val>
                                            <p:strVal val="#ppt_x"/>
                                          </p:val>
                                        </p:tav>
                                      </p:tavLst>
                                    </p:anim>
                                    <p:anim calcmode="lin" valueType="num">
                                      <p:cBhvr additive="base">
                                        <p:cTn id="15" dur="75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12"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248229" y="0"/>
            <a:ext cx="6400801" cy="10285413"/>
          </a:xfrm>
          <a:solidFill>
            <a:schemeClr val="accent3">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05165"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605165"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24" hasCustomPrompt="1"/>
          </p:nvPr>
        </p:nvSpPr>
        <p:spPr>
          <a:xfrm>
            <a:off x="8945030" y="9637413"/>
            <a:ext cx="648000" cy="648000"/>
          </a:xfrm>
          <a:solidFill>
            <a:schemeClr val="accent3">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25" hasCustomPrompt="1"/>
          </p:nvPr>
        </p:nvSpPr>
        <p:spPr>
          <a:xfrm>
            <a:off x="8297030" y="8989413"/>
            <a:ext cx="648000" cy="648000"/>
          </a:xfrm>
          <a:solidFill>
            <a:schemeClr val="accent3">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26" hasCustomPrompt="1"/>
          </p:nvPr>
        </p:nvSpPr>
        <p:spPr>
          <a:xfrm>
            <a:off x="7649030" y="8341413"/>
            <a:ext cx="648000" cy="648000"/>
          </a:xfrm>
          <a:solidFill>
            <a:schemeClr val="accent3">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27" hasCustomPrompt="1"/>
          </p:nvPr>
        </p:nvSpPr>
        <p:spPr>
          <a:xfrm>
            <a:off x="7649030" y="9637413"/>
            <a:ext cx="648000" cy="648000"/>
          </a:xfrm>
          <a:solidFill>
            <a:schemeClr val="accent3">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xmlns="" val="40354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1+#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6"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0568692" y="0"/>
            <a:ext cx="6400801" cy="10285413"/>
          </a:xfrm>
          <a:solidFill>
            <a:schemeClr val="accent4">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0925628"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0925628"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16" hasCustomPrompt="1"/>
          </p:nvPr>
        </p:nvSpPr>
        <p:spPr>
          <a:xfrm>
            <a:off x="9920692" y="9637413"/>
            <a:ext cx="648000" cy="648000"/>
          </a:xfrm>
          <a:solidFill>
            <a:schemeClr val="accent4">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7" hasCustomPrompt="1"/>
          </p:nvPr>
        </p:nvSpPr>
        <p:spPr>
          <a:xfrm>
            <a:off x="9272692" y="8989413"/>
            <a:ext cx="648000" cy="648000"/>
          </a:xfrm>
          <a:solidFill>
            <a:schemeClr val="accent4">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8" hasCustomPrompt="1"/>
          </p:nvPr>
        </p:nvSpPr>
        <p:spPr>
          <a:xfrm>
            <a:off x="9920692" y="8341413"/>
            <a:ext cx="648000" cy="648000"/>
          </a:xfrm>
          <a:solidFill>
            <a:schemeClr val="accent4">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8624692" y="9637413"/>
            <a:ext cx="648000" cy="648000"/>
          </a:xfrm>
          <a:solidFill>
            <a:schemeClr val="accent4">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xmlns="" val="59230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0-#ppt_w/2"/>
                                          </p:val>
                                        </p:tav>
                                        <p:tav tm="100000">
                                          <p:val>
                                            <p:strVal val="#ppt_x"/>
                                          </p:val>
                                        </p:tav>
                                      </p:tavLst>
                                    </p:anim>
                                    <p:anim calcmode="lin" valueType="num">
                                      <p:cBhvr additive="base">
                                        <p:cTn id="15" dur="75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12"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Break 5">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248229" y="0"/>
            <a:ext cx="6400801" cy="10285413"/>
          </a:xfrm>
          <a:solidFill>
            <a:schemeClr val="accent5">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05165"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605165"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24" hasCustomPrompt="1"/>
          </p:nvPr>
        </p:nvSpPr>
        <p:spPr>
          <a:xfrm>
            <a:off x="8945030" y="9637413"/>
            <a:ext cx="648000" cy="648000"/>
          </a:xfrm>
          <a:solidFill>
            <a:schemeClr val="accent5">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25" hasCustomPrompt="1"/>
          </p:nvPr>
        </p:nvSpPr>
        <p:spPr>
          <a:xfrm>
            <a:off x="8297030" y="8989413"/>
            <a:ext cx="648000" cy="648000"/>
          </a:xfrm>
          <a:solidFill>
            <a:schemeClr val="accent5">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26" hasCustomPrompt="1"/>
          </p:nvPr>
        </p:nvSpPr>
        <p:spPr>
          <a:xfrm>
            <a:off x="7649030" y="8341413"/>
            <a:ext cx="648000" cy="648000"/>
          </a:xfrm>
          <a:solidFill>
            <a:schemeClr val="accent5">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27" hasCustomPrompt="1"/>
          </p:nvPr>
        </p:nvSpPr>
        <p:spPr>
          <a:xfrm>
            <a:off x="7649030" y="9637413"/>
            <a:ext cx="648000" cy="648000"/>
          </a:xfrm>
          <a:solidFill>
            <a:schemeClr val="accent5">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xmlns="" val="220346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1+#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6"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Break 6">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0568692" y="0"/>
            <a:ext cx="6400801" cy="10285413"/>
          </a:xfrm>
          <a:solidFill>
            <a:schemeClr val="accent6">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0925628"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0925628"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16" hasCustomPrompt="1"/>
          </p:nvPr>
        </p:nvSpPr>
        <p:spPr>
          <a:xfrm>
            <a:off x="9920692" y="9637413"/>
            <a:ext cx="648000" cy="648000"/>
          </a:xfrm>
          <a:solidFill>
            <a:schemeClr val="accent6">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7" hasCustomPrompt="1"/>
          </p:nvPr>
        </p:nvSpPr>
        <p:spPr>
          <a:xfrm>
            <a:off x="9272692" y="8989413"/>
            <a:ext cx="648000" cy="648000"/>
          </a:xfrm>
          <a:solidFill>
            <a:schemeClr val="accent6">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8" hasCustomPrompt="1"/>
          </p:nvPr>
        </p:nvSpPr>
        <p:spPr>
          <a:xfrm>
            <a:off x="9920692" y="8341413"/>
            <a:ext cx="648000" cy="648000"/>
          </a:xfrm>
          <a:solidFill>
            <a:schemeClr val="accent6">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8624692" y="9637413"/>
            <a:ext cx="648000" cy="648000"/>
          </a:xfrm>
          <a:solidFill>
            <a:schemeClr val="accent6">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xmlns="" val="218194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0-#ppt_w/2"/>
                                          </p:val>
                                        </p:tav>
                                        <p:tav tm="100000">
                                          <p:val>
                                            <p:strVal val="#ppt_x"/>
                                          </p:val>
                                        </p:tav>
                                      </p:tavLst>
                                    </p:anim>
                                    <p:anim calcmode="lin" valueType="num">
                                      <p:cBhvr additive="base">
                                        <p:cTn id="15" dur="75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12"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8" name="正方形/長方形 7"/>
          <p:cNvSpPr/>
          <p:nvPr userDrawn="1"/>
        </p:nvSpPr>
        <p:spPr>
          <a:xfrm>
            <a:off x="8742743" y="5141912"/>
            <a:ext cx="6381143" cy="51419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5080000" y="0"/>
            <a:ext cx="5341257" cy="5141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29"/>
          <p:cNvSpPr>
            <a:spLocks noGrp="1"/>
          </p:cNvSpPr>
          <p:nvPr>
            <p:ph type="pic" sz="quarter" idx="10" hasCustomPrompt="1"/>
          </p:nvPr>
        </p:nvSpPr>
        <p:spPr>
          <a:xfrm>
            <a:off x="-1" y="0"/>
            <a:ext cx="7027855" cy="5141913"/>
          </a:xfrm>
          <a:custGeom>
            <a:avLst/>
            <a:gdLst>
              <a:gd name="connsiteX0" fmla="*/ 6379855 w 7027855"/>
              <a:gd name="connsiteY0" fmla="*/ 4493913 h 5141913"/>
              <a:gd name="connsiteX1" fmla="*/ 7027855 w 7027855"/>
              <a:gd name="connsiteY1" fmla="*/ 4493913 h 5141913"/>
              <a:gd name="connsiteX2" fmla="*/ 7027855 w 7027855"/>
              <a:gd name="connsiteY2" fmla="*/ 5141913 h 5141913"/>
              <a:gd name="connsiteX3" fmla="*/ 6379855 w 7027855"/>
              <a:gd name="connsiteY3" fmla="*/ 5141913 h 5141913"/>
              <a:gd name="connsiteX4" fmla="*/ 5082572 w 7027855"/>
              <a:gd name="connsiteY4" fmla="*/ 4493912 h 5141913"/>
              <a:gd name="connsiteX5" fmla="*/ 5730572 w 7027855"/>
              <a:gd name="connsiteY5" fmla="*/ 4493912 h 5141913"/>
              <a:gd name="connsiteX6" fmla="*/ 5730572 w 7027855"/>
              <a:gd name="connsiteY6" fmla="*/ 5141912 h 5141913"/>
              <a:gd name="connsiteX7" fmla="*/ 5082572 w 7027855"/>
              <a:gd name="connsiteY7" fmla="*/ 5141912 h 5141913"/>
              <a:gd name="connsiteX8" fmla="*/ 5731855 w 7027855"/>
              <a:gd name="connsiteY8" fmla="*/ 3845912 h 5141913"/>
              <a:gd name="connsiteX9" fmla="*/ 6379855 w 7027855"/>
              <a:gd name="connsiteY9" fmla="*/ 3845912 h 5141913"/>
              <a:gd name="connsiteX10" fmla="*/ 6379855 w 7027855"/>
              <a:gd name="connsiteY10" fmla="*/ 4493912 h 5141913"/>
              <a:gd name="connsiteX11" fmla="*/ 5731855 w 7027855"/>
              <a:gd name="connsiteY11" fmla="*/ 4493912 h 5141913"/>
              <a:gd name="connsiteX12" fmla="*/ 5082572 w 7027855"/>
              <a:gd name="connsiteY12" fmla="*/ 3197912 h 5141913"/>
              <a:gd name="connsiteX13" fmla="*/ 5730572 w 7027855"/>
              <a:gd name="connsiteY13" fmla="*/ 3197912 h 5141913"/>
              <a:gd name="connsiteX14" fmla="*/ 5730572 w 7027855"/>
              <a:gd name="connsiteY14" fmla="*/ 3845912 h 5141913"/>
              <a:gd name="connsiteX15" fmla="*/ 5082572 w 7027855"/>
              <a:gd name="connsiteY15" fmla="*/ 3845912 h 5141913"/>
              <a:gd name="connsiteX16" fmla="*/ 0 w 7027855"/>
              <a:gd name="connsiteY16" fmla="*/ 0 h 5141913"/>
              <a:gd name="connsiteX17" fmla="*/ 5080001 w 7027855"/>
              <a:gd name="connsiteY17" fmla="*/ 0 h 5141913"/>
              <a:gd name="connsiteX18" fmla="*/ 5080001 w 7027855"/>
              <a:gd name="connsiteY18" fmla="*/ 5141913 h 5141913"/>
              <a:gd name="connsiteX19" fmla="*/ 0 w 7027855"/>
              <a:gd name="connsiteY19" fmla="*/ 5141913 h 51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7855" h="5141913">
                <a:moveTo>
                  <a:pt x="6379855" y="4493913"/>
                </a:moveTo>
                <a:lnTo>
                  <a:pt x="7027855" y="4493913"/>
                </a:lnTo>
                <a:lnTo>
                  <a:pt x="7027855" y="5141913"/>
                </a:lnTo>
                <a:lnTo>
                  <a:pt x="6379855" y="5141913"/>
                </a:lnTo>
                <a:close/>
                <a:moveTo>
                  <a:pt x="5082572" y="4493912"/>
                </a:moveTo>
                <a:lnTo>
                  <a:pt x="5730572" y="4493912"/>
                </a:lnTo>
                <a:lnTo>
                  <a:pt x="5730572" y="5141912"/>
                </a:lnTo>
                <a:lnTo>
                  <a:pt x="5082572" y="5141912"/>
                </a:lnTo>
                <a:close/>
                <a:moveTo>
                  <a:pt x="5731855" y="3845912"/>
                </a:moveTo>
                <a:lnTo>
                  <a:pt x="6379855" y="3845912"/>
                </a:lnTo>
                <a:lnTo>
                  <a:pt x="6379855" y="4493912"/>
                </a:lnTo>
                <a:lnTo>
                  <a:pt x="5731855" y="4493912"/>
                </a:lnTo>
                <a:close/>
                <a:moveTo>
                  <a:pt x="5082572" y="3197912"/>
                </a:moveTo>
                <a:lnTo>
                  <a:pt x="5730572" y="3197912"/>
                </a:lnTo>
                <a:lnTo>
                  <a:pt x="5730572" y="3845912"/>
                </a:lnTo>
                <a:lnTo>
                  <a:pt x="5082572" y="3845912"/>
                </a:lnTo>
                <a:close/>
                <a:moveTo>
                  <a:pt x="0" y="0"/>
                </a:moveTo>
                <a:lnTo>
                  <a:pt x="5080001" y="0"/>
                </a:lnTo>
                <a:lnTo>
                  <a:pt x="5080001" y="5141913"/>
                </a:lnTo>
                <a:lnTo>
                  <a:pt x="0" y="5141913"/>
                </a:lnTo>
                <a:close/>
              </a:path>
            </a:pathLst>
          </a:custGeom>
          <a:solidFill>
            <a:schemeClr val="accent1">
              <a:lumMod val="20000"/>
              <a:lumOff val="80000"/>
            </a:schemeClr>
          </a:solidFill>
        </p:spPr>
        <p:txBody>
          <a:bodyPr wrap="square">
            <a:noAutofit/>
          </a:bodyPr>
          <a:lstStyle>
            <a:lvl1pPr>
              <a:defRPr sz="1800"/>
            </a:lvl1pPr>
          </a:lstStyle>
          <a:p>
            <a:r>
              <a:rPr kumimoji="1" lang="en-US" altLang="ja-JP" dirty="0"/>
              <a:t>Insert an image</a:t>
            </a:r>
            <a:endParaRPr kumimoji="1" lang="ja-JP" altLang="en-US" dirty="0"/>
          </a:p>
        </p:txBody>
      </p:sp>
      <p:sp>
        <p:nvSpPr>
          <p:cNvPr id="14" name="図プレースホルダー 13"/>
          <p:cNvSpPr>
            <a:spLocks noGrp="1"/>
          </p:cNvSpPr>
          <p:nvPr>
            <p:ph type="pic" sz="quarter" idx="11" hasCustomPrompt="1"/>
          </p:nvPr>
        </p:nvSpPr>
        <p:spPr>
          <a:xfrm>
            <a:off x="8473403" y="0"/>
            <a:ext cx="9814597" cy="5141913"/>
          </a:xfrm>
          <a:custGeom>
            <a:avLst/>
            <a:gdLst>
              <a:gd name="connsiteX0" fmla="*/ 648000 w 9814597"/>
              <a:gd name="connsiteY0" fmla="*/ 648000 h 5141913"/>
              <a:gd name="connsiteX1" fmla="*/ 1296000 w 9814597"/>
              <a:gd name="connsiteY1" fmla="*/ 648000 h 5141913"/>
              <a:gd name="connsiteX2" fmla="*/ 1296000 w 9814597"/>
              <a:gd name="connsiteY2" fmla="*/ 1296000 h 5141913"/>
              <a:gd name="connsiteX3" fmla="*/ 648000 w 9814597"/>
              <a:gd name="connsiteY3" fmla="*/ 1296000 h 5141913"/>
              <a:gd name="connsiteX4" fmla="*/ 1296000 w 9814597"/>
              <a:gd name="connsiteY4" fmla="*/ 0 h 5141913"/>
              <a:gd name="connsiteX5" fmla="*/ 1611372 w 9814597"/>
              <a:gd name="connsiteY5" fmla="*/ 0 h 5141913"/>
              <a:gd name="connsiteX6" fmla="*/ 1944000 w 9814597"/>
              <a:gd name="connsiteY6" fmla="*/ 0 h 5141913"/>
              <a:gd name="connsiteX7" fmla="*/ 1947854 w 9814597"/>
              <a:gd name="connsiteY7" fmla="*/ 0 h 5141913"/>
              <a:gd name="connsiteX8" fmla="*/ 2259372 w 9814597"/>
              <a:gd name="connsiteY8" fmla="*/ 0 h 5141913"/>
              <a:gd name="connsiteX9" fmla="*/ 9814597 w 9814597"/>
              <a:gd name="connsiteY9" fmla="*/ 0 h 5141913"/>
              <a:gd name="connsiteX10" fmla="*/ 9814597 w 9814597"/>
              <a:gd name="connsiteY10" fmla="*/ 5141913 h 5141913"/>
              <a:gd name="connsiteX11" fmla="*/ 1947854 w 9814597"/>
              <a:gd name="connsiteY11" fmla="*/ 5141913 h 5141913"/>
              <a:gd name="connsiteX12" fmla="*/ 1947854 w 9814597"/>
              <a:gd name="connsiteY12" fmla="*/ 1945206 h 5141913"/>
              <a:gd name="connsiteX13" fmla="*/ 1757239 w 9814597"/>
              <a:gd name="connsiteY13" fmla="*/ 1945206 h 5141913"/>
              <a:gd name="connsiteX14" fmla="*/ 1757239 w 9814597"/>
              <a:gd name="connsiteY14" fmla="*/ 1944000 h 5141913"/>
              <a:gd name="connsiteX15" fmla="*/ 1296000 w 9814597"/>
              <a:gd name="connsiteY15" fmla="*/ 1944000 h 5141913"/>
              <a:gd name="connsiteX16" fmla="*/ 1296000 w 9814597"/>
              <a:gd name="connsiteY16" fmla="*/ 1296000 h 5141913"/>
              <a:gd name="connsiteX17" fmla="*/ 1944000 w 9814597"/>
              <a:gd name="connsiteY17" fmla="*/ 1296000 h 5141913"/>
              <a:gd name="connsiteX18" fmla="*/ 1944000 w 9814597"/>
              <a:gd name="connsiteY18" fmla="*/ 1297206 h 5141913"/>
              <a:gd name="connsiteX19" fmla="*/ 1947854 w 9814597"/>
              <a:gd name="connsiteY19" fmla="*/ 1297206 h 5141913"/>
              <a:gd name="connsiteX20" fmla="*/ 1947854 w 9814597"/>
              <a:gd name="connsiteY20" fmla="*/ 648000 h 5141913"/>
              <a:gd name="connsiteX21" fmla="*/ 1944000 w 9814597"/>
              <a:gd name="connsiteY21" fmla="*/ 648000 h 5141913"/>
              <a:gd name="connsiteX22" fmla="*/ 1611372 w 9814597"/>
              <a:gd name="connsiteY22" fmla="*/ 648000 h 5141913"/>
              <a:gd name="connsiteX23" fmla="*/ 1296000 w 9814597"/>
              <a:gd name="connsiteY23" fmla="*/ 648000 h 5141913"/>
              <a:gd name="connsiteX24" fmla="*/ 0 w 9814597"/>
              <a:gd name="connsiteY24" fmla="*/ 0 h 5141913"/>
              <a:gd name="connsiteX25" fmla="*/ 648000 w 9814597"/>
              <a:gd name="connsiteY25" fmla="*/ 0 h 5141913"/>
              <a:gd name="connsiteX26" fmla="*/ 648000 w 9814597"/>
              <a:gd name="connsiteY26" fmla="*/ 648000 h 5141913"/>
              <a:gd name="connsiteX27" fmla="*/ 0 w 9814597"/>
              <a:gd name="connsiteY27" fmla="*/ 648000 h 51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814597" h="5141913">
                <a:moveTo>
                  <a:pt x="648000" y="648000"/>
                </a:moveTo>
                <a:lnTo>
                  <a:pt x="1296000" y="648000"/>
                </a:lnTo>
                <a:lnTo>
                  <a:pt x="1296000" y="1296000"/>
                </a:lnTo>
                <a:lnTo>
                  <a:pt x="648000" y="1296000"/>
                </a:lnTo>
                <a:close/>
                <a:moveTo>
                  <a:pt x="1296000" y="0"/>
                </a:moveTo>
                <a:lnTo>
                  <a:pt x="1611372" y="0"/>
                </a:lnTo>
                <a:lnTo>
                  <a:pt x="1944000" y="0"/>
                </a:lnTo>
                <a:lnTo>
                  <a:pt x="1947854" y="0"/>
                </a:lnTo>
                <a:lnTo>
                  <a:pt x="2259372" y="0"/>
                </a:lnTo>
                <a:lnTo>
                  <a:pt x="9814597" y="0"/>
                </a:lnTo>
                <a:lnTo>
                  <a:pt x="9814597" y="5141913"/>
                </a:lnTo>
                <a:lnTo>
                  <a:pt x="1947854" y="5141913"/>
                </a:lnTo>
                <a:lnTo>
                  <a:pt x="1947854" y="1945206"/>
                </a:lnTo>
                <a:lnTo>
                  <a:pt x="1757239" y="1945206"/>
                </a:lnTo>
                <a:lnTo>
                  <a:pt x="1757239" y="1944000"/>
                </a:lnTo>
                <a:lnTo>
                  <a:pt x="1296000" y="1944000"/>
                </a:lnTo>
                <a:lnTo>
                  <a:pt x="1296000" y="1296000"/>
                </a:lnTo>
                <a:lnTo>
                  <a:pt x="1944000" y="1296000"/>
                </a:lnTo>
                <a:lnTo>
                  <a:pt x="1944000" y="1297206"/>
                </a:lnTo>
                <a:lnTo>
                  <a:pt x="1947854" y="1297206"/>
                </a:lnTo>
                <a:lnTo>
                  <a:pt x="1947854" y="648000"/>
                </a:lnTo>
                <a:lnTo>
                  <a:pt x="1944000" y="648000"/>
                </a:lnTo>
                <a:lnTo>
                  <a:pt x="1611372" y="648000"/>
                </a:lnTo>
                <a:lnTo>
                  <a:pt x="1296000" y="648000"/>
                </a:lnTo>
                <a:close/>
                <a:moveTo>
                  <a:pt x="0" y="0"/>
                </a:moveTo>
                <a:lnTo>
                  <a:pt x="648000" y="0"/>
                </a:lnTo>
                <a:lnTo>
                  <a:pt x="648000" y="648000"/>
                </a:lnTo>
                <a:lnTo>
                  <a:pt x="0" y="648000"/>
                </a:lnTo>
                <a:close/>
              </a:path>
            </a:pathLst>
          </a:custGeom>
          <a:solidFill>
            <a:schemeClr val="accent2">
              <a:lumMod val="20000"/>
              <a:lumOff val="80000"/>
            </a:schemeClr>
          </a:solidFill>
        </p:spPr>
        <p:txBody>
          <a:bodyPr wrap="square">
            <a:no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                                      Insert an image</a:t>
            </a:r>
            <a:endParaRPr kumimoji="1" lang="ja-JP" altLang="en-US" dirty="0"/>
          </a:p>
          <a:p>
            <a:endParaRPr kumimoji="1" lang="ja-JP" altLang="en-US" dirty="0"/>
          </a:p>
        </p:txBody>
      </p:sp>
      <p:sp>
        <p:nvSpPr>
          <p:cNvPr id="31" name="図プレースホルダー 30"/>
          <p:cNvSpPr>
            <a:spLocks noGrp="1"/>
          </p:cNvSpPr>
          <p:nvPr>
            <p:ph type="pic" sz="quarter" idx="12" hasCustomPrompt="1"/>
          </p:nvPr>
        </p:nvSpPr>
        <p:spPr>
          <a:xfrm>
            <a:off x="1" y="5141913"/>
            <a:ext cx="10688025" cy="5141913"/>
          </a:xfrm>
          <a:custGeom>
            <a:avLst/>
            <a:gdLst>
              <a:gd name="connsiteX0" fmla="*/ 10040025 w 10688025"/>
              <a:gd name="connsiteY0" fmla="*/ 4493912 h 5141913"/>
              <a:gd name="connsiteX1" fmla="*/ 10688025 w 10688025"/>
              <a:gd name="connsiteY1" fmla="*/ 4493912 h 5141913"/>
              <a:gd name="connsiteX2" fmla="*/ 10688025 w 10688025"/>
              <a:gd name="connsiteY2" fmla="*/ 5141912 h 5141913"/>
              <a:gd name="connsiteX3" fmla="*/ 10040025 w 10688025"/>
              <a:gd name="connsiteY3" fmla="*/ 5141912 h 5141913"/>
              <a:gd name="connsiteX4" fmla="*/ 9392025 w 10688025"/>
              <a:gd name="connsiteY4" fmla="*/ 3845911 h 5141913"/>
              <a:gd name="connsiteX5" fmla="*/ 10040025 w 10688025"/>
              <a:gd name="connsiteY5" fmla="*/ 3845911 h 5141913"/>
              <a:gd name="connsiteX6" fmla="*/ 10040025 w 10688025"/>
              <a:gd name="connsiteY6" fmla="*/ 4493911 h 5141913"/>
              <a:gd name="connsiteX7" fmla="*/ 9392025 w 10688025"/>
              <a:gd name="connsiteY7" fmla="*/ 4493911 h 5141913"/>
              <a:gd name="connsiteX8" fmla="*/ 0 w 10688025"/>
              <a:gd name="connsiteY8" fmla="*/ 0 h 5141913"/>
              <a:gd name="connsiteX9" fmla="*/ 8742742 w 10688025"/>
              <a:gd name="connsiteY9" fmla="*/ 0 h 5141913"/>
              <a:gd name="connsiteX10" fmla="*/ 8742742 w 10688025"/>
              <a:gd name="connsiteY10" fmla="*/ 3197911 h 5141913"/>
              <a:gd name="connsiteX11" fmla="*/ 9390742 w 10688025"/>
              <a:gd name="connsiteY11" fmla="*/ 3197911 h 5141913"/>
              <a:gd name="connsiteX12" fmla="*/ 9390742 w 10688025"/>
              <a:gd name="connsiteY12" fmla="*/ 3845911 h 5141913"/>
              <a:gd name="connsiteX13" fmla="*/ 8742742 w 10688025"/>
              <a:gd name="connsiteY13" fmla="*/ 3845911 h 5141913"/>
              <a:gd name="connsiteX14" fmla="*/ 8742742 w 10688025"/>
              <a:gd name="connsiteY14" fmla="*/ 4493911 h 5141913"/>
              <a:gd name="connsiteX15" fmla="*/ 9390742 w 10688025"/>
              <a:gd name="connsiteY15" fmla="*/ 4493911 h 5141913"/>
              <a:gd name="connsiteX16" fmla="*/ 9390742 w 10688025"/>
              <a:gd name="connsiteY16" fmla="*/ 5141911 h 5141913"/>
              <a:gd name="connsiteX17" fmla="*/ 8742742 w 10688025"/>
              <a:gd name="connsiteY17" fmla="*/ 5141911 h 5141913"/>
              <a:gd name="connsiteX18" fmla="*/ 8742742 w 10688025"/>
              <a:gd name="connsiteY18" fmla="*/ 5141913 h 5141913"/>
              <a:gd name="connsiteX19" fmla="*/ 0 w 10688025"/>
              <a:gd name="connsiteY19" fmla="*/ 5141913 h 51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88025" h="5141913">
                <a:moveTo>
                  <a:pt x="10040025" y="4493912"/>
                </a:moveTo>
                <a:lnTo>
                  <a:pt x="10688025" y="4493912"/>
                </a:lnTo>
                <a:lnTo>
                  <a:pt x="10688025" y="5141912"/>
                </a:lnTo>
                <a:lnTo>
                  <a:pt x="10040025" y="5141912"/>
                </a:lnTo>
                <a:close/>
                <a:moveTo>
                  <a:pt x="9392025" y="3845911"/>
                </a:moveTo>
                <a:lnTo>
                  <a:pt x="10040025" y="3845911"/>
                </a:lnTo>
                <a:lnTo>
                  <a:pt x="10040025" y="4493911"/>
                </a:lnTo>
                <a:lnTo>
                  <a:pt x="9392025" y="4493911"/>
                </a:lnTo>
                <a:close/>
                <a:moveTo>
                  <a:pt x="0" y="0"/>
                </a:moveTo>
                <a:lnTo>
                  <a:pt x="8742742" y="0"/>
                </a:lnTo>
                <a:lnTo>
                  <a:pt x="8742742" y="3197911"/>
                </a:lnTo>
                <a:lnTo>
                  <a:pt x="9390742" y="3197911"/>
                </a:lnTo>
                <a:lnTo>
                  <a:pt x="9390742" y="3845911"/>
                </a:lnTo>
                <a:lnTo>
                  <a:pt x="8742742" y="3845911"/>
                </a:lnTo>
                <a:lnTo>
                  <a:pt x="8742742" y="4493911"/>
                </a:lnTo>
                <a:lnTo>
                  <a:pt x="9390742" y="4493911"/>
                </a:lnTo>
                <a:lnTo>
                  <a:pt x="9390742" y="5141911"/>
                </a:lnTo>
                <a:lnTo>
                  <a:pt x="8742742" y="5141911"/>
                </a:lnTo>
                <a:lnTo>
                  <a:pt x="8742742" y="5141913"/>
                </a:lnTo>
                <a:lnTo>
                  <a:pt x="0" y="5141913"/>
                </a:lnTo>
                <a:close/>
              </a:path>
            </a:pathLst>
          </a:custGeom>
          <a:solidFill>
            <a:schemeClr val="accent3">
              <a:lumMod val="20000"/>
              <a:lumOff val="80000"/>
            </a:schemeClr>
          </a:solidFill>
        </p:spPr>
        <p:txBody>
          <a:bodyPr wrap="square">
            <a:noAutofit/>
          </a:bodyPr>
          <a:lstStyle>
            <a:lvl1pPr>
              <a:defRPr sz="1800"/>
            </a:lvl1pPr>
          </a:lstStyle>
          <a:p>
            <a:r>
              <a:rPr kumimoji="1" lang="en-US" altLang="ja-JP" dirty="0"/>
              <a:t>Insert an image</a:t>
            </a:r>
            <a:endParaRPr kumimoji="1" lang="ja-JP" altLang="en-US" dirty="0"/>
          </a:p>
        </p:txBody>
      </p:sp>
      <p:sp>
        <p:nvSpPr>
          <p:cNvPr id="32" name="図プレースホルダー 31"/>
          <p:cNvSpPr>
            <a:spLocks noGrp="1"/>
          </p:cNvSpPr>
          <p:nvPr>
            <p:ph type="pic" sz="quarter" idx="13" hasCustomPrompt="1"/>
          </p:nvPr>
        </p:nvSpPr>
        <p:spPr>
          <a:xfrm>
            <a:off x="13179886" y="5141912"/>
            <a:ext cx="5108114" cy="5143500"/>
          </a:xfrm>
          <a:custGeom>
            <a:avLst/>
            <a:gdLst>
              <a:gd name="connsiteX0" fmla="*/ 648000 w 5108114"/>
              <a:gd name="connsiteY0" fmla="*/ 648000 h 5143500"/>
              <a:gd name="connsiteX1" fmla="*/ 1296000 w 5108114"/>
              <a:gd name="connsiteY1" fmla="*/ 648000 h 5143500"/>
              <a:gd name="connsiteX2" fmla="*/ 1296000 w 5108114"/>
              <a:gd name="connsiteY2" fmla="*/ 1296000 h 5143500"/>
              <a:gd name="connsiteX3" fmla="*/ 648000 w 5108114"/>
              <a:gd name="connsiteY3" fmla="*/ 1296000 h 5143500"/>
              <a:gd name="connsiteX4" fmla="*/ 1296000 w 5108114"/>
              <a:gd name="connsiteY4" fmla="*/ 0 h 5143500"/>
              <a:gd name="connsiteX5" fmla="*/ 1944000 w 5108114"/>
              <a:gd name="connsiteY5" fmla="*/ 0 h 5143500"/>
              <a:gd name="connsiteX6" fmla="*/ 1944000 w 5108114"/>
              <a:gd name="connsiteY6" fmla="*/ 1587 h 5143500"/>
              <a:gd name="connsiteX7" fmla="*/ 5108114 w 5108114"/>
              <a:gd name="connsiteY7" fmla="*/ 1587 h 5143500"/>
              <a:gd name="connsiteX8" fmla="*/ 5108114 w 5108114"/>
              <a:gd name="connsiteY8" fmla="*/ 5143500 h 5143500"/>
              <a:gd name="connsiteX9" fmla="*/ 1944000 w 5108114"/>
              <a:gd name="connsiteY9" fmla="*/ 5143500 h 5143500"/>
              <a:gd name="connsiteX10" fmla="*/ 1944000 w 5108114"/>
              <a:gd name="connsiteY10" fmla="*/ 1944000 h 5143500"/>
              <a:gd name="connsiteX11" fmla="*/ 1296000 w 5108114"/>
              <a:gd name="connsiteY11" fmla="*/ 1944000 h 5143500"/>
              <a:gd name="connsiteX12" fmla="*/ 1296000 w 5108114"/>
              <a:gd name="connsiteY12" fmla="*/ 1296000 h 5143500"/>
              <a:gd name="connsiteX13" fmla="*/ 1944000 w 5108114"/>
              <a:gd name="connsiteY13" fmla="*/ 1296000 h 5143500"/>
              <a:gd name="connsiteX14" fmla="*/ 1944000 w 5108114"/>
              <a:gd name="connsiteY14" fmla="*/ 648000 h 5143500"/>
              <a:gd name="connsiteX15" fmla="*/ 1296000 w 5108114"/>
              <a:gd name="connsiteY15" fmla="*/ 648000 h 5143500"/>
              <a:gd name="connsiteX16" fmla="*/ 0 w 5108114"/>
              <a:gd name="connsiteY16" fmla="*/ 0 h 5143500"/>
              <a:gd name="connsiteX17" fmla="*/ 648000 w 5108114"/>
              <a:gd name="connsiteY17" fmla="*/ 0 h 5143500"/>
              <a:gd name="connsiteX18" fmla="*/ 648000 w 5108114"/>
              <a:gd name="connsiteY18" fmla="*/ 648000 h 5143500"/>
              <a:gd name="connsiteX19" fmla="*/ 0 w 5108114"/>
              <a:gd name="connsiteY19" fmla="*/ 648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08114" h="5143500">
                <a:moveTo>
                  <a:pt x="648000" y="648000"/>
                </a:moveTo>
                <a:lnTo>
                  <a:pt x="1296000" y="648000"/>
                </a:lnTo>
                <a:lnTo>
                  <a:pt x="1296000" y="1296000"/>
                </a:lnTo>
                <a:lnTo>
                  <a:pt x="648000" y="1296000"/>
                </a:lnTo>
                <a:close/>
                <a:moveTo>
                  <a:pt x="1296000" y="0"/>
                </a:moveTo>
                <a:lnTo>
                  <a:pt x="1944000" y="0"/>
                </a:lnTo>
                <a:lnTo>
                  <a:pt x="1944000" y="1587"/>
                </a:lnTo>
                <a:lnTo>
                  <a:pt x="5108114" y="1587"/>
                </a:lnTo>
                <a:lnTo>
                  <a:pt x="5108114" y="5143500"/>
                </a:lnTo>
                <a:lnTo>
                  <a:pt x="1944000" y="5143500"/>
                </a:lnTo>
                <a:lnTo>
                  <a:pt x="1944000" y="1944000"/>
                </a:lnTo>
                <a:lnTo>
                  <a:pt x="1296000" y="1944000"/>
                </a:lnTo>
                <a:lnTo>
                  <a:pt x="1296000" y="1296000"/>
                </a:lnTo>
                <a:lnTo>
                  <a:pt x="1944000" y="1296000"/>
                </a:lnTo>
                <a:lnTo>
                  <a:pt x="1944000" y="648000"/>
                </a:lnTo>
                <a:lnTo>
                  <a:pt x="1296000" y="648000"/>
                </a:lnTo>
                <a:close/>
                <a:moveTo>
                  <a:pt x="0" y="0"/>
                </a:moveTo>
                <a:lnTo>
                  <a:pt x="648000" y="0"/>
                </a:lnTo>
                <a:lnTo>
                  <a:pt x="648000" y="648000"/>
                </a:lnTo>
                <a:lnTo>
                  <a:pt x="0" y="648000"/>
                </a:lnTo>
                <a:close/>
              </a:path>
            </a:pathLst>
          </a:custGeom>
          <a:solidFill>
            <a:schemeClr val="accent4">
              <a:lumMod val="20000"/>
              <a:lumOff val="80000"/>
            </a:schemeClr>
          </a:solidFill>
        </p:spPr>
        <p:txBody>
          <a:bodyPr wrap="square">
            <a:no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                                      Insert an image</a:t>
            </a:r>
            <a:endParaRPr kumimoji="1" lang="ja-JP" altLang="en-US" dirty="0"/>
          </a:p>
          <a:p>
            <a:endParaRPr kumimoji="1" lang="ja-JP" altLang="en-US" dirty="0"/>
          </a:p>
        </p:txBody>
      </p:sp>
      <p:sp>
        <p:nvSpPr>
          <p:cNvPr id="33" name="テキスト プレースホルダー 12"/>
          <p:cNvSpPr>
            <a:spLocks noGrp="1"/>
          </p:cNvSpPr>
          <p:nvPr>
            <p:ph type="body" sz="quarter" idx="14" hasCustomPrompt="1"/>
          </p:nvPr>
        </p:nvSpPr>
        <p:spPr>
          <a:xfrm>
            <a:off x="5707917" y="1311492"/>
            <a:ext cx="4085423" cy="747032"/>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34" name="テキスト プレースホルダー 12"/>
          <p:cNvSpPr>
            <a:spLocks noGrp="1"/>
          </p:cNvSpPr>
          <p:nvPr>
            <p:ph type="body" sz="quarter" idx="15" hasCustomPrompt="1"/>
          </p:nvPr>
        </p:nvSpPr>
        <p:spPr>
          <a:xfrm>
            <a:off x="5707917" y="2278743"/>
            <a:ext cx="4085423" cy="1596571"/>
          </a:xfrm>
        </p:spPr>
        <p:txBody>
          <a:bodyPr anchor="t">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35" name="テキスト プレースホルダー 12"/>
          <p:cNvSpPr>
            <a:spLocks noGrp="1"/>
          </p:cNvSpPr>
          <p:nvPr>
            <p:ph type="body" sz="quarter" idx="16" hasCustomPrompt="1"/>
          </p:nvPr>
        </p:nvSpPr>
        <p:spPr>
          <a:xfrm>
            <a:off x="9561338" y="6706620"/>
            <a:ext cx="4743952" cy="2012497"/>
          </a:xfrm>
        </p:spPr>
        <p:txBody>
          <a:bodyPr anchor="ct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110118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100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par>
                                <p:cTn id="20" presetID="14" presetClass="entr" presetSubtype="10" fill="hold" grpId="0" nodeType="withEffect">
                                  <p:stCondLst>
                                    <p:cond delay="125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par>
                          <p:cTn id="23" fill="hold">
                            <p:stCondLst>
                              <p:cond delay="1750"/>
                            </p:stCondLst>
                            <p:childTnLst>
                              <p:par>
                                <p:cTn id="24" presetID="10" presetClass="entr" presetSubtype="0" fill="hold" grpId="0" nodeType="afterEffect">
                                  <p:stCondLst>
                                    <p:cond delay="0"/>
                                  </p:stCondLst>
                                  <p:childTnLst>
                                    <p:set>
                                      <p:cBhvr>
                                        <p:cTn id="25" dur="1" fill="hold">
                                          <p:stCondLst>
                                            <p:cond delay="0"/>
                                          </p:stCondLst>
                                        </p:cTn>
                                        <p:tgtEl>
                                          <p:spTgt spid="33">
                                            <p:txEl>
                                              <p:pRg st="0" end="0"/>
                                            </p:txEl>
                                          </p:spTgt>
                                        </p:tgtEl>
                                        <p:attrNameLst>
                                          <p:attrName>style.visibility</p:attrName>
                                        </p:attrNameLst>
                                      </p:cBhvr>
                                      <p:to>
                                        <p:strVal val="visible"/>
                                      </p:to>
                                    </p:set>
                                    <p:animEffect transition="in" filter="fade">
                                      <p:cBhvr>
                                        <p:cTn id="26" dur="500"/>
                                        <p:tgtEl>
                                          <p:spTgt spid="3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xEl>
                                              <p:pRg st="0" end="0"/>
                                            </p:txEl>
                                          </p:spTgt>
                                        </p:tgtEl>
                                        <p:attrNameLst>
                                          <p:attrName>style.visibility</p:attrName>
                                        </p:attrNameLst>
                                      </p:cBhvr>
                                      <p:to>
                                        <p:strVal val="visible"/>
                                      </p:to>
                                    </p:set>
                                    <p:animEffect transition="in" filter="fade">
                                      <p:cBhvr>
                                        <p:cTn id="29" dur="500"/>
                                        <p:tgtEl>
                                          <p:spTgt spid="34">
                                            <p:txEl>
                                              <p:pRg st="0" end="0"/>
                                            </p:txEl>
                                          </p:spTgt>
                                        </p:tgtEl>
                                      </p:cBhvr>
                                    </p:animEffect>
                                  </p:childTnLst>
                                </p:cTn>
                              </p:par>
                            </p:childTnLst>
                          </p:cTn>
                        </p:par>
                        <p:par>
                          <p:cTn id="30" fill="hold">
                            <p:stCondLst>
                              <p:cond delay="2250"/>
                            </p:stCondLst>
                            <p:childTnLst>
                              <p:par>
                                <p:cTn id="31" presetID="10" presetClass="entr" presetSubtype="0" fill="hold" grpId="0" nodeType="after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animEffect transition="in" filter="fade">
                                      <p:cBhvr>
                                        <p:cTn id="33"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30" grpId="0" animBg="1"/>
      <p:bldP spid="14" grpId="0" animBg="1"/>
      <p:bldP spid="31" grpId="0" animBg="1"/>
      <p:bldP spid="32" grpId="0" animBg="1"/>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xmlns="">
        <p15:guide id="1" orient="horz" pos="3239"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cons, Headings &amp; Texts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544034" y="5556408"/>
            <a:ext cx="4914493"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544034" y="4567087"/>
            <a:ext cx="4914493"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7" name="正方形/長方形 6"/>
          <p:cNvSpPr/>
          <p:nvPr userDrawn="1"/>
        </p:nvSpPr>
        <p:spPr>
          <a:xfrm>
            <a:off x="3087331" y="533225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3433023" y="3174870"/>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25"/>
          <p:cNvSpPr>
            <a:spLocks noGrp="1"/>
          </p:cNvSpPr>
          <p:nvPr>
            <p:ph type="pic" sz="quarter" idx="14" hasCustomPrompt="1"/>
          </p:nvPr>
        </p:nvSpPr>
        <p:spPr>
          <a:xfrm>
            <a:off x="3686280"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32" name="テキスト プレースホルダー 12"/>
          <p:cNvSpPr>
            <a:spLocks noGrp="1"/>
          </p:cNvSpPr>
          <p:nvPr>
            <p:ph type="body" sz="quarter" idx="15" hasCustomPrompt="1"/>
          </p:nvPr>
        </p:nvSpPr>
        <p:spPr>
          <a:xfrm>
            <a:off x="6686753" y="5556408"/>
            <a:ext cx="4914493"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16" hasCustomPrompt="1"/>
          </p:nvPr>
        </p:nvSpPr>
        <p:spPr>
          <a:xfrm>
            <a:off x="6686753" y="4567087"/>
            <a:ext cx="4914493"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34" name="正方形/長方形 33"/>
          <p:cNvSpPr/>
          <p:nvPr userDrawn="1"/>
        </p:nvSpPr>
        <p:spPr>
          <a:xfrm>
            <a:off x="8230050" y="533225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4"/>
          <p:cNvSpPr/>
          <p:nvPr userDrawn="1"/>
        </p:nvSpPr>
        <p:spPr>
          <a:xfrm>
            <a:off x="8575742" y="317487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図プレースホルダー 25"/>
          <p:cNvSpPr>
            <a:spLocks noGrp="1"/>
          </p:cNvSpPr>
          <p:nvPr>
            <p:ph type="pic" sz="quarter" idx="17" hasCustomPrompt="1"/>
          </p:nvPr>
        </p:nvSpPr>
        <p:spPr>
          <a:xfrm>
            <a:off x="8828999"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46" name="テキスト プレースホルダー 12"/>
          <p:cNvSpPr>
            <a:spLocks noGrp="1"/>
          </p:cNvSpPr>
          <p:nvPr>
            <p:ph type="body" sz="quarter" idx="18" hasCustomPrompt="1"/>
          </p:nvPr>
        </p:nvSpPr>
        <p:spPr>
          <a:xfrm>
            <a:off x="11829472" y="5556408"/>
            <a:ext cx="4914493"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11829472" y="4567087"/>
            <a:ext cx="4914493"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48" name="正方形/長方形 47"/>
          <p:cNvSpPr/>
          <p:nvPr userDrawn="1"/>
        </p:nvSpPr>
        <p:spPr>
          <a:xfrm>
            <a:off x="13372769" y="533225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
          <p:cNvSpPr/>
          <p:nvPr userDrawn="1"/>
        </p:nvSpPr>
        <p:spPr>
          <a:xfrm>
            <a:off x="13718461" y="3174870"/>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図プレースホルダー 25"/>
          <p:cNvSpPr>
            <a:spLocks noGrp="1"/>
          </p:cNvSpPr>
          <p:nvPr>
            <p:ph type="pic" sz="quarter" idx="20" hasCustomPrompt="1"/>
          </p:nvPr>
        </p:nvSpPr>
        <p:spPr>
          <a:xfrm>
            <a:off x="13971718"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xmlns="" val="415855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750"/>
                            </p:stCondLst>
                            <p:childTnLst>
                              <p:par>
                                <p:cTn id="27" presetID="2" presetClass="entr" presetSubtype="1"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750" fill="hold"/>
                                        <p:tgtEl>
                                          <p:spTgt spid="36"/>
                                        </p:tgtEl>
                                        <p:attrNameLst>
                                          <p:attrName>ppt_x</p:attrName>
                                        </p:attrNameLst>
                                      </p:cBhvr>
                                      <p:tavLst>
                                        <p:tav tm="0">
                                          <p:val>
                                            <p:strVal val="#ppt_x"/>
                                          </p:val>
                                        </p:tav>
                                        <p:tav tm="100000">
                                          <p:val>
                                            <p:strVal val="#ppt_x"/>
                                          </p:val>
                                        </p:tav>
                                      </p:tavLst>
                                    </p:anim>
                                    <p:anim calcmode="lin" valueType="num">
                                      <p:cBhvr additive="base">
                                        <p:cTn id="34" dur="750" fill="hold"/>
                                        <p:tgtEl>
                                          <p:spTgt spid="3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3500"/>
                            </p:stCondLst>
                            <p:childTnLst>
                              <p:par>
                                <p:cTn id="49" presetID="2" presetClass="entr" presetSubtype="1" decel="10000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750" fill="hold"/>
                                        <p:tgtEl>
                                          <p:spTgt spid="50"/>
                                        </p:tgtEl>
                                        <p:attrNameLst>
                                          <p:attrName>ppt_x</p:attrName>
                                        </p:attrNameLst>
                                      </p:cBhvr>
                                      <p:tavLst>
                                        <p:tav tm="0">
                                          <p:val>
                                            <p:strVal val="#ppt_x"/>
                                          </p:val>
                                        </p:tav>
                                        <p:tav tm="100000">
                                          <p:val>
                                            <p:strVal val="#ppt_x"/>
                                          </p:val>
                                        </p:tav>
                                      </p:tavLst>
                                    </p:anim>
                                    <p:anim calcmode="lin" valueType="num">
                                      <p:cBhvr additive="base">
                                        <p:cTn id="56" dur="750" fill="hold"/>
                                        <p:tgtEl>
                                          <p:spTgt spid="50"/>
                                        </p:tgtEl>
                                        <p:attrNameLst>
                                          <p:attrName>ppt_y</p:attrName>
                                        </p:attrNameLst>
                                      </p:cBhvr>
                                      <p:tavLst>
                                        <p:tav tm="0">
                                          <p:val>
                                            <p:strVal val="0-#ppt_h/2"/>
                                          </p:val>
                                        </p:tav>
                                        <p:tav tm="100000">
                                          <p:val>
                                            <p:strVal val="#ppt_y"/>
                                          </p:val>
                                        </p:tav>
                                      </p:tavLst>
                                    </p:anim>
                                  </p:childTnLst>
                                </p:cTn>
                              </p:par>
                            </p:childTnLst>
                          </p:cTn>
                        </p:par>
                        <p:par>
                          <p:cTn id="57" fill="hold">
                            <p:stCondLst>
                              <p:cond delay="4250"/>
                            </p:stCondLst>
                            <p:childTnLst>
                              <p:par>
                                <p:cTn id="58" presetID="2" presetClass="entr" presetSubtype="8" decel="100000" fill="hold" grpId="0" nodeType="afterEffect">
                                  <p:stCondLst>
                                    <p:cond delay="0"/>
                                  </p:stCondLst>
                                  <p:childTnLst>
                                    <p:set>
                                      <p:cBhvr>
                                        <p:cTn id="59" dur="1" fill="hold">
                                          <p:stCondLst>
                                            <p:cond delay="0"/>
                                          </p:stCondLst>
                                        </p:cTn>
                                        <p:tgtEl>
                                          <p:spTgt spid="47">
                                            <p:txEl>
                                              <p:pRg st="0" end="0"/>
                                            </p:txEl>
                                          </p:spTgt>
                                        </p:tgtEl>
                                        <p:attrNameLst>
                                          <p:attrName>style.visibility</p:attrName>
                                        </p:attrNameLst>
                                      </p:cBhvr>
                                      <p:to>
                                        <p:strVal val="visible"/>
                                      </p:to>
                                    </p:set>
                                    <p:anim calcmode="lin" valueType="num">
                                      <p:cBhvr additive="base">
                                        <p:cTn id="60"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26" grpId="0"/>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animBg="1"/>
      <p:bldP spid="36" grpId="0"/>
      <p:bldP spid="46" grpId="0">
        <p:tmplLst>
          <p:tmpl>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0" grpId="0"/>
    </p:bldLst>
  </p:timing>
  <p:extLst>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ny Square Image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Insert an image</a:t>
            </a:r>
            <a:endParaRPr kumimoji="1" lang="ja-JP" altLang="en-US" dirty="0"/>
          </a:p>
        </p:txBody>
      </p:sp>
      <p:sp>
        <p:nvSpPr>
          <p:cNvPr id="4"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6"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7"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Insert an image</a:t>
            </a:r>
            <a:endParaRPr kumimoji="1" lang="ja-JP" altLang="en-US" dirty="0"/>
          </a:p>
        </p:txBody>
      </p:sp>
      <p:sp>
        <p:nvSpPr>
          <p:cNvPr id="8"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9"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Insert an image</a:t>
            </a:r>
            <a:endParaRPr kumimoji="1" lang="ja-JP" altLang="en-US" dirty="0"/>
          </a:p>
        </p:txBody>
      </p:sp>
      <p:sp>
        <p:nvSpPr>
          <p:cNvPr id="10"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1"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2"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3" name="図プレースホルダー 3"/>
          <p:cNvSpPr>
            <a:spLocks noGrp="1"/>
          </p:cNvSpPr>
          <p:nvPr>
            <p:ph type="pic" sz="quarter" idx="20" hasCustomPrompt="1"/>
          </p:nvPr>
        </p:nvSpPr>
        <p:spPr>
          <a:xfrm>
            <a:off x="13053211" y="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4"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5" name="図プレースホルダー 3"/>
          <p:cNvSpPr>
            <a:spLocks noGrp="1"/>
          </p:cNvSpPr>
          <p:nvPr>
            <p:ph type="pic" sz="quarter" idx="34" hasCustomPrompt="1"/>
          </p:nvPr>
        </p:nvSpPr>
        <p:spPr>
          <a:xfrm>
            <a:off x="13053211" y="771660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6"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Insert an image</a:t>
            </a:r>
            <a:endParaRPr kumimoji="1" lang="ja-JP" altLang="en-US" dirty="0"/>
          </a:p>
        </p:txBody>
      </p:sp>
      <p:sp>
        <p:nvSpPr>
          <p:cNvPr id="17" name="図プレースホルダー 3"/>
          <p:cNvSpPr>
            <a:spLocks noGrp="1"/>
          </p:cNvSpPr>
          <p:nvPr>
            <p:ph type="pic" sz="quarter" idx="36" hasCustomPrompt="1"/>
          </p:nvPr>
        </p:nvSpPr>
        <p:spPr>
          <a:xfrm>
            <a:off x="15662949" y="257310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8"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9" name="図プレースホルダー 69"/>
          <p:cNvSpPr>
            <a:spLocks noGrp="1"/>
          </p:cNvSpPr>
          <p:nvPr>
            <p:ph type="pic" sz="quarter" idx="39" hasCustomPrompt="1"/>
          </p:nvPr>
        </p:nvSpPr>
        <p:spPr>
          <a:xfrm>
            <a:off x="1" y="5143500"/>
            <a:ext cx="5223600" cy="5143500"/>
          </a:xfrm>
          <a:solidFill>
            <a:schemeClr val="accent1"/>
          </a:solidFill>
        </p:spPr>
        <p:txBody>
          <a:bodyPr/>
          <a:lstStyle>
            <a:lvl1pPr>
              <a:defRPr/>
            </a:lvl1pPr>
          </a:lstStyle>
          <a:p>
            <a:r>
              <a:rPr kumimoji="1" lang="en-US" altLang="ja-JP" dirty="0"/>
              <a:t>Insert an image</a:t>
            </a:r>
            <a:endParaRPr kumimoji="1" lang="ja-JP" altLang="en-US" dirty="0"/>
          </a:p>
        </p:txBody>
      </p:sp>
      <p:sp>
        <p:nvSpPr>
          <p:cNvPr id="20"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lstStyle>
            <a:lvl1pPr>
              <a:defRPr/>
            </a:lvl1pPr>
          </a:lstStyle>
          <a:p>
            <a:r>
              <a:rPr kumimoji="1" lang="en-US" altLang="ja-JP" dirty="0"/>
              <a:t>Insert an image</a:t>
            </a:r>
            <a:endParaRPr kumimoji="1" lang="ja-JP" altLang="en-US" dirty="0"/>
          </a:p>
        </p:txBody>
      </p:sp>
      <p:grpSp>
        <p:nvGrpSpPr>
          <p:cNvPr id="21" name="グループ化 20"/>
          <p:cNvGrpSpPr/>
          <p:nvPr userDrawn="1"/>
        </p:nvGrpSpPr>
        <p:grpSpPr>
          <a:xfrm>
            <a:off x="11954525" y="6247404"/>
            <a:ext cx="1940630" cy="72008"/>
            <a:chOff x="6119664" y="3270498"/>
            <a:chExt cx="1940630" cy="72008"/>
          </a:xfrm>
        </p:grpSpPr>
        <p:sp>
          <p:nvSpPr>
            <p:cNvPr id="22" name="正方形/長方形 21"/>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プレースホルダー 12"/>
          <p:cNvSpPr>
            <a:spLocks noGrp="1"/>
          </p:cNvSpPr>
          <p:nvPr>
            <p:ph type="body" sz="quarter" idx="18" hasCustomPrompt="1"/>
          </p:nvPr>
        </p:nvSpPr>
        <p:spPr>
          <a:xfrm>
            <a:off x="8651909" y="6411535"/>
            <a:ext cx="8545863" cy="1024273"/>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26" name="テキスト プレースホルダー 12"/>
          <p:cNvSpPr>
            <a:spLocks noGrp="1"/>
          </p:cNvSpPr>
          <p:nvPr>
            <p:ph type="body" sz="quarter" idx="19" hasCustomPrompt="1"/>
          </p:nvPr>
        </p:nvSpPr>
        <p:spPr>
          <a:xfrm>
            <a:off x="8651909" y="5408249"/>
            <a:ext cx="8545863" cy="747032"/>
          </a:xfrm>
        </p:spPr>
        <p:txBody>
          <a:bodyPr anchor="ctr">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xmlns="" val="24081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500"/>
                                        <p:tgtEl>
                                          <p:spTgt spid="17"/>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10"/>
                                        </p:tgtEl>
                                        <p:attrNameLst>
                                          <p:attrName>style.visibility</p:attrName>
                                        </p:attrNameLst>
                                      </p:cBhvr>
                                      <p:to>
                                        <p:strVal val="visible"/>
                                      </p:to>
                                    </p:set>
                                    <p:animEffect transition="in" filter="randombar(horizontal)">
                                      <p:cBhvr>
                                        <p:cTn id="52" dur="500"/>
                                        <p:tgtEl>
                                          <p:spTgt spid="10"/>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3"/>
                                        </p:tgtEl>
                                        <p:attrNameLst>
                                          <p:attrName>style.visibility</p:attrName>
                                        </p:attrNameLst>
                                      </p:cBhvr>
                                      <p:to>
                                        <p:strVal val="visible"/>
                                      </p:to>
                                    </p:set>
                                    <p:animEffect transition="in" filter="randombar(horizontal)">
                                      <p:cBhvr>
                                        <p:cTn id="58" dur="500"/>
                                        <p:tgtEl>
                                          <p:spTgt spid="3"/>
                                        </p:tgtEl>
                                      </p:cBhvr>
                                    </p:animEffect>
                                  </p:childTnLst>
                                </p:cTn>
                              </p:par>
                            </p:childTnLst>
                          </p:cTn>
                        </p:par>
                        <p:par>
                          <p:cTn id="59" fill="hold">
                            <p:stCondLst>
                              <p:cond delay="2200"/>
                            </p:stCondLst>
                            <p:childTnLst>
                              <p:par>
                                <p:cTn id="60" presetID="2" presetClass="entr" presetSubtype="2" decel="100000" fill="hold" grpId="0" nodeType="after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 calcmode="lin" valueType="num">
                                      <p:cBhvr additive="base">
                                        <p:cTn id="6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6">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2" decel="100000" fill="hold" nodeType="withEffect">
                                  <p:stCondLst>
                                    <p:cond delay="10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1+#ppt_w/2"/>
                                          </p:val>
                                        </p:tav>
                                        <p:tav tm="100000">
                                          <p:val>
                                            <p:strVal val="#ppt_x"/>
                                          </p:val>
                                        </p:tav>
                                      </p:tavLst>
                                    </p:anim>
                                    <p:anim calcmode="lin" valueType="num">
                                      <p:cBhvr additive="base">
                                        <p:cTn id="67" dur="500" fill="hold"/>
                                        <p:tgtEl>
                                          <p:spTgt spid="21"/>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0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1+#ppt_w/2"/>
                                          </p:val>
                                        </p:tav>
                                        <p:tav tm="100000">
                                          <p:val>
                                            <p:strVal val="#ppt_x"/>
                                          </p:val>
                                        </p:tav>
                                      </p:tavLst>
                                    </p:anim>
                                    <p:anim calcmode="lin" valueType="num">
                                      <p:cBhvr additive="base">
                                        <p:cTn id="7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5" grpId="0">
        <p:tmplLst>
          <p:tmpl>
            <p:tnLst>
              <p:par>
                <p:cTn presetID="2" presetClass="entr" presetSubtype="2"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4" name="テキスト プレースホルダー 5"/>
          <p:cNvSpPr>
            <a:spLocks noGrp="1"/>
          </p:cNvSpPr>
          <p:nvPr>
            <p:ph type="body" sz="quarter" idx="11" hasCustomPrompt="1"/>
          </p:nvPr>
        </p:nvSpPr>
        <p:spPr>
          <a:xfrm>
            <a:off x="9144000" y="0"/>
            <a:ext cx="9144000" cy="10285413"/>
          </a:xfrm>
          <a:solidFill>
            <a:schemeClr val="accent1">
              <a:alpha val="70000"/>
            </a:schemeClr>
          </a:solidFill>
        </p:spPr>
        <p:txBody>
          <a:body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10222372" y="1103086"/>
            <a:ext cx="6987257" cy="384918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 name="テキスト プレースホルダー 12"/>
          <p:cNvSpPr>
            <a:spLocks noGrp="1"/>
          </p:cNvSpPr>
          <p:nvPr>
            <p:ph type="body" sz="quarter" idx="15" hasCustomPrompt="1"/>
          </p:nvPr>
        </p:nvSpPr>
        <p:spPr>
          <a:xfrm>
            <a:off x="10222372" y="5274171"/>
            <a:ext cx="6987257" cy="4014208"/>
          </a:xfrm>
        </p:spPr>
        <p:txBody>
          <a:bodyPr>
            <a:normAutofit/>
          </a:bodyPr>
          <a:lstStyle>
            <a:lvl1pPr marL="342900" indent="-342900" algn="l">
              <a:spcBef>
                <a:spcPts val="1200"/>
              </a:spcBef>
              <a:buFont typeface="Wingdings" panose="05000000000000000000" pitchFamily="2" charset="2"/>
              <a:buChar char="n"/>
              <a:defRPr sz="2000" baseline="0">
                <a:solidFill>
                  <a:schemeClr val="bg1"/>
                </a:solidFill>
              </a:defRPr>
            </a:lvl1pPr>
          </a:lstStyle>
          <a:p>
            <a:pPr lvl="0"/>
            <a:r>
              <a:rPr kumimoji="1" lang="en-US" altLang="ja-JP" dirty="0"/>
              <a:t>Text goes here</a:t>
            </a:r>
            <a:endParaRPr kumimoji="1" lang="ja-JP" altLang="en-US" dirty="0"/>
          </a:p>
        </p:txBody>
      </p:sp>
      <p:sp>
        <p:nvSpPr>
          <p:cNvPr id="7" name="テキスト プレースホルダー 5"/>
          <p:cNvSpPr>
            <a:spLocks noGrp="1"/>
          </p:cNvSpPr>
          <p:nvPr>
            <p:ph type="body" sz="quarter" idx="16" hasCustomPrompt="1"/>
          </p:nvPr>
        </p:nvSpPr>
        <p:spPr>
          <a:xfrm>
            <a:off x="8496000" y="9637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7848000" y="8989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8496000" y="8341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7200000" y="9637413"/>
            <a:ext cx="648000" cy="648000"/>
          </a:xfrm>
          <a:solidFill>
            <a:schemeClr val="accent1">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xmlns="" val="151349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750" fill="hold"/>
                                        <p:tgtEl>
                                          <p:spTgt spid="7"/>
                                        </p:tgtEl>
                                        <p:attrNameLst>
                                          <p:attrName>ppt_x</p:attrName>
                                        </p:attrNameLst>
                                      </p:cBhvr>
                                      <p:tavLst>
                                        <p:tav tm="0">
                                          <p:val>
                                            <p:strVal val="0-#ppt_w/2"/>
                                          </p:val>
                                        </p:tav>
                                        <p:tav tm="100000">
                                          <p:val>
                                            <p:strVal val="#ppt_x"/>
                                          </p:val>
                                        </p:tav>
                                      </p:tavLst>
                                    </p:anim>
                                    <p:anim calcmode="lin" valueType="num">
                                      <p:cBhvr additive="base">
                                        <p:cTn id="15" dur="750" fill="hold"/>
                                        <p:tgtEl>
                                          <p:spTgt spid="7"/>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750" fill="hold"/>
                                        <p:tgtEl>
                                          <p:spTgt spid="8"/>
                                        </p:tgtEl>
                                        <p:attrNameLst>
                                          <p:attrName>ppt_x</p:attrName>
                                        </p:attrNameLst>
                                      </p:cBhvr>
                                      <p:tavLst>
                                        <p:tav tm="0">
                                          <p:val>
                                            <p:strVal val="0-#ppt_w/2"/>
                                          </p:val>
                                        </p:tav>
                                        <p:tav tm="100000">
                                          <p:val>
                                            <p:strVal val="#ppt_x"/>
                                          </p:val>
                                        </p:tav>
                                      </p:tavLst>
                                    </p:anim>
                                    <p:anim calcmode="lin" valueType="num">
                                      <p:cBhvr additive="base">
                                        <p:cTn id="19" dur="75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750" fill="hold"/>
                                        <p:tgtEl>
                                          <p:spTgt spid="9"/>
                                        </p:tgtEl>
                                        <p:attrNameLst>
                                          <p:attrName>ppt_x</p:attrName>
                                        </p:attrNameLst>
                                      </p:cBhvr>
                                      <p:tavLst>
                                        <p:tav tm="0">
                                          <p:val>
                                            <p:strVal val="#ppt_x"/>
                                          </p:val>
                                        </p:tav>
                                        <p:tav tm="100000">
                                          <p:val>
                                            <p:strVal val="#ppt_x"/>
                                          </p:val>
                                        </p:tav>
                                      </p:tavLst>
                                    </p:anim>
                                    <p:anim calcmode="lin" valueType="num">
                                      <p:cBhvr additive="base">
                                        <p:cTn id="23" dur="750" fill="hold"/>
                                        <p:tgtEl>
                                          <p:spTgt spid="9"/>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4" decel="100000" fill="hold" grpId="0" nodeType="withEffect">
                                  <p:stCondLst>
                                    <p:cond delay="750"/>
                                  </p:stCondLst>
                                  <p:iterate type="wd">
                                    <p:tmPct val="10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15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4"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build="p">
        <p:tmplLst>
          <p:tmpl lvl="1">
            <p:tnLst>
              <p:par>
                <p:cTn presetID="2" presetClass="entr" presetSubtype="4" decel="100000" fill="hold" nodeType="withEffect">
                  <p:stCondLst>
                    <p:cond delay="7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animBg="1">
        <p:tmplLst>
          <p:tmpl>
            <p:tnLst>
              <p:par>
                <p:cTn presetID="2" presetClass="entr" presetSubtype="9"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animBg="1">
        <p:tmplLst>
          <p:tmpl>
            <p:tnLst>
              <p:par>
                <p:cTn presetID="2" presetClass="entr" presetSubtype="12"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1"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3"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Lst>
  </p:timing>
  <p:extLst mod="1">
    <p:ext uri="{DCECCB84-F9BA-43D5-87BE-67443E8EF086}">
      <p15:sldGuideLst xmlns:p15="http://schemas.microsoft.com/office/powerpoint/2012/main" xmlns="">
        <p15:guide id="1" orient="horz" pos="3239" userDrawn="1">
          <p15:clr>
            <a:srgbClr val="FBAE40"/>
          </p15:clr>
        </p15:guide>
        <p15:guide id="2" pos="576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ullscreen Image &amp; 3 Icon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4" name="テキスト プレースホルダー 5"/>
          <p:cNvSpPr>
            <a:spLocks noGrp="1"/>
          </p:cNvSpPr>
          <p:nvPr>
            <p:ph type="body" sz="quarter" idx="11" hasCustomPrompt="1"/>
          </p:nvPr>
        </p:nvSpPr>
        <p:spPr>
          <a:xfrm>
            <a:off x="0" y="0"/>
            <a:ext cx="9144000" cy="10285413"/>
          </a:xfrm>
          <a:solidFill>
            <a:schemeClr val="accent1">
              <a:alpha val="70000"/>
            </a:schemeClr>
          </a:solidFill>
        </p:spPr>
        <p:txBody>
          <a:body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1078372" y="349200"/>
            <a:ext cx="6987257" cy="1281600"/>
          </a:xfrm>
        </p:spPr>
        <p:txBody>
          <a:bodyPr anchor="ctr">
            <a:noAutofit/>
          </a:bodyPr>
          <a:lstStyle>
            <a:lvl1pPr algn="ctr">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 name="テキスト プレースホルダー 12"/>
          <p:cNvSpPr>
            <a:spLocks noGrp="1"/>
          </p:cNvSpPr>
          <p:nvPr>
            <p:ph type="body" sz="quarter" idx="15" hasCustomPrompt="1"/>
          </p:nvPr>
        </p:nvSpPr>
        <p:spPr>
          <a:xfrm>
            <a:off x="1932558" y="3196258"/>
            <a:ext cx="6133071" cy="1383302"/>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7" name="図プレースホルダー 25"/>
          <p:cNvSpPr>
            <a:spLocks noGrp="1"/>
          </p:cNvSpPr>
          <p:nvPr>
            <p:ph type="pic" sz="quarter" idx="16" hasCustomPrompt="1"/>
          </p:nvPr>
        </p:nvSpPr>
        <p:spPr>
          <a:xfrm>
            <a:off x="1190666" y="2620662"/>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8" name="テキスト プレースホルダー 12"/>
          <p:cNvSpPr>
            <a:spLocks noGrp="1"/>
          </p:cNvSpPr>
          <p:nvPr>
            <p:ph type="body" sz="quarter" idx="17" hasCustomPrompt="1"/>
          </p:nvPr>
        </p:nvSpPr>
        <p:spPr>
          <a:xfrm>
            <a:off x="1932558" y="2636245"/>
            <a:ext cx="6133072"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2" name="テキスト プレースホルダー 12"/>
          <p:cNvSpPr>
            <a:spLocks noGrp="1"/>
          </p:cNvSpPr>
          <p:nvPr>
            <p:ph type="body" sz="quarter" idx="18" hasCustomPrompt="1"/>
          </p:nvPr>
        </p:nvSpPr>
        <p:spPr>
          <a:xfrm>
            <a:off x="1932558" y="5233988"/>
            <a:ext cx="6133071" cy="1383302"/>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13" name="図プレースホルダー 25"/>
          <p:cNvSpPr>
            <a:spLocks noGrp="1"/>
          </p:cNvSpPr>
          <p:nvPr>
            <p:ph type="pic" sz="quarter" idx="19" hasCustomPrompt="1"/>
          </p:nvPr>
        </p:nvSpPr>
        <p:spPr>
          <a:xfrm>
            <a:off x="1190666" y="4658392"/>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4" name="テキスト プレースホルダー 12"/>
          <p:cNvSpPr>
            <a:spLocks noGrp="1"/>
          </p:cNvSpPr>
          <p:nvPr>
            <p:ph type="body" sz="quarter" idx="20" hasCustomPrompt="1"/>
          </p:nvPr>
        </p:nvSpPr>
        <p:spPr>
          <a:xfrm>
            <a:off x="1932558" y="4673975"/>
            <a:ext cx="6133072"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p:ph type="body" sz="quarter" idx="21" hasCustomPrompt="1"/>
          </p:nvPr>
        </p:nvSpPr>
        <p:spPr>
          <a:xfrm>
            <a:off x="1932557" y="7266664"/>
            <a:ext cx="6133071" cy="1383302"/>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16" name="図プレースホルダー 25"/>
          <p:cNvSpPr>
            <a:spLocks noGrp="1"/>
          </p:cNvSpPr>
          <p:nvPr>
            <p:ph type="pic" sz="quarter" idx="22" hasCustomPrompt="1"/>
          </p:nvPr>
        </p:nvSpPr>
        <p:spPr>
          <a:xfrm>
            <a:off x="1190665" y="669106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7" name="テキスト プレースホルダー 12"/>
          <p:cNvSpPr>
            <a:spLocks noGrp="1"/>
          </p:cNvSpPr>
          <p:nvPr>
            <p:ph type="body" sz="quarter" idx="23" hasCustomPrompt="1"/>
          </p:nvPr>
        </p:nvSpPr>
        <p:spPr>
          <a:xfrm>
            <a:off x="1932557" y="6706651"/>
            <a:ext cx="6133072"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24" hasCustomPrompt="1"/>
          </p:nvPr>
        </p:nvSpPr>
        <p:spPr>
          <a:xfrm>
            <a:off x="10440000" y="9637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9" name="テキスト プレースホルダー 5"/>
          <p:cNvSpPr>
            <a:spLocks noGrp="1"/>
          </p:cNvSpPr>
          <p:nvPr>
            <p:ph type="body" sz="quarter" idx="25" hasCustomPrompt="1"/>
          </p:nvPr>
        </p:nvSpPr>
        <p:spPr>
          <a:xfrm>
            <a:off x="9792000" y="8989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0" name="テキスト プレースホルダー 5"/>
          <p:cNvSpPr>
            <a:spLocks noGrp="1"/>
          </p:cNvSpPr>
          <p:nvPr>
            <p:ph type="body" sz="quarter" idx="26" hasCustomPrompt="1"/>
          </p:nvPr>
        </p:nvSpPr>
        <p:spPr>
          <a:xfrm>
            <a:off x="9144000" y="8341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1" name="テキスト プレースホルダー 5"/>
          <p:cNvSpPr>
            <a:spLocks noGrp="1"/>
          </p:cNvSpPr>
          <p:nvPr>
            <p:ph type="body" sz="quarter" idx="27" hasCustomPrompt="1"/>
          </p:nvPr>
        </p:nvSpPr>
        <p:spPr>
          <a:xfrm>
            <a:off x="9144000" y="9637413"/>
            <a:ext cx="648000" cy="648000"/>
          </a:xfrm>
          <a:solidFill>
            <a:schemeClr val="accent1">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xmlns="" val="50754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2" decel="100000" fill="hold" grpId="0" nodeType="withEffect">
                                  <p:stCondLst>
                                    <p:cond delay="25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750" fill="hold"/>
                                        <p:tgtEl>
                                          <p:spTgt spid="18"/>
                                        </p:tgtEl>
                                        <p:attrNameLst>
                                          <p:attrName>ppt_x</p:attrName>
                                        </p:attrNameLst>
                                      </p:cBhvr>
                                      <p:tavLst>
                                        <p:tav tm="0">
                                          <p:val>
                                            <p:strVal val="1+#ppt_w/2"/>
                                          </p:val>
                                        </p:tav>
                                        <p:tav tm="100000">
                                          <p:val>
                                            <p:strVal val="#ppt_x"/>
                                          </p:val>
                                        </p:tav>
                                      </p:tavLst>
                                    </p:anim>
                                    <p:anim calcmode="lin" valueType="num">
                                      <p:cBhvr additive="base">
                                        <p:cTn id="15" dur="75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25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750" fill="hold"/>
                                        <p:tgtEl>
                                          <p:spTgt spid="19"/>
                                        </p:tgtEl>
                                        <p:attrNameLst>
                                          <p:attrName>ppt_x</p:attrName>
                                        </p:attrNameLst>
                                      </p:cBhvr>
                                      <p:tavLst>
                                        <p:tav tm="0">
                                          <p:val>
                                            <p:strVal val="1+#ppt_w/2"/>
                                          </p:val>
                                        </p:tav>
                                        <p:tav tm="100000">
                                          <p:val>
                                            <p:strVal val="#ppt_x"/>
                                          </p:val>
                                        </p:tav>
                                      </p:tavLst>
                                    </p:anim>
                                    <p:anim calcmode="lin" valueType="num">
                                      <p:cBhvr additive="base">
                                        <p:cTn id="19" dur="75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750" fill="hold"/>
                                        <p:tgtEl>
                                          <p:spTgt spid="20"/>
                                        </p:tgtEl>
                                        <p:attrNameLst>
                                          <p:attrName>ppt_x</p:attrName>
                                        </p:attrNameLst>
                                      </p:cBhvr>
                                      <p:tavLst>
                                        <p:tav tm="0">
                                          <p:val>
                                            <p:strVal val="#ppt_x"/>
                                          </p:val>
                                        </p:tav>
                                        <p:tav tm="100000">
                                          <p:val>
                                            <p:strVal val="#ppt_x"/>
                                          </p:val>
                                        </p:tav>
                                      </p:tavLst>
                                    </p:anim>
                                    <p:anim calcmode="lin" valueType="num">
                                      <p:cBhvr additive="base">
                                        <p:cTn id="23" dur="750" fill="hold"/>
                                        <p:tgtEl>
                                          <p:spTgt spid="20"/>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1+#ppt_w/2"/>
                                          </p:val>
                                        </p:tav>
                                        <p:tav tm="100000">
                                          <p:val>
                                            <p:strVal val="#ppt_x"/>
                                          </p:val>
                                        </p:tav>
                                      </p:tavLst>
                                    </p:anim>
                                    <p:anim calcmode="lin" valueType="num">
                                      <p:cBhvr additive="base">
                                        <p:cTn id="27" dur="750" fill="hold"/>
                                        <p:tgtEl>
                                          <p:spTgt spid="21"/>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750"/>
                                  </p:stCondLst>
                                  <p:iterate type="wd">
                                    <p:tmPct val="10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2150"/>
                            </p:stCondLst>
                            <p:childTnLst>
                              <p:par>
                                <p:cTn id="33" presetID="49" presetClass="entr" presetSubtype="0" decel="10000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childTnLst>
                          </p:cTn>
                        </p:par>
                        <p:par>
                          <p:cTn id="39" fill="hold">
                            <p:stCondLst>
                              <p:cond delay="2650"/>
                            </p:stCondLst>
                            <p:childTnLst>
                              <p:par>
                                <p:cTn id="40" presetID="2" presetClass="entr" presetSubtype="4" decel="100000"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150"/>
                            </p:stCondLst>
                            <p:childTnLst>
                              <p:par>
                                <p:cTn id="45" presetID="22" presetClass="entr" presetSubtype="8" fill="hold" grpId="0" nodeType="after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wipe(left)">
                                      <p:cBhvr>
                                        <p:cTn id="47" dur="500"/>
                                        <p:tgtEl>
                                          <p:spTgt spid="6">
                                            <p:txEl>
                                              <p:pRg st="0" end="0"/>
                                            </p:txEl>
                                          </p:spTgt>
                                        </p:tgtEl>
                                      </p:cBhvr>
                                    </p:animEffect>
                                  </p:childTnLst>
                                </p:cTn>
                              </p:par>
                            </p:childTnLst>
                          </p:cTn>
                        </p:par>
                        <p:par>
                          <p:cTn id="48" fill="hold">
                            <p:stCondLst>
                              <p:cond delay="36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4150"/>
                            </p:stCondLst>
                            <p:childTnLst>
                              <p:par>
                                <p:cTn id="56" presetID="2" presetClass="entr" presetSubtype="4" decel="100000"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 calcmode="lin" valueType="num">
                                      <p:cBhvr additive="base">
                                        <p:cTn id="5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650"/>
                            </p:stCondLst>
                            <p:childTnLst>
                              <p:par>
                                <p:cTn id="61" presetID="22" presetClass="entr" presetSubtype="8" fill="hold" grpId="0" nodeType="after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animEffect transition="in" filter="wipe(left)">
                                      <p:cBhvr>
                                        <p:cTn id="63" dur="500"/>
                                        <p:tgtEl>
                                          <p:spTgt spid="12">
                                            <p:txEl>
                                              <p:pRg st="0" end="0"/>
                                            </p:txEl>
                                          </p:spTgt>
                                        </p:tgtEl>
                                      </p:cBhvr>
                                    </p:animEffect>
                                  </p:childTnLst>
                                </p:cTn>
                              </p:par>
                            </p:childTnLst>
                          </p:cTn>
                        </p:par>
                        <p:par>
                          <p:cTn id="64" fill="hold">
                            <p:stCondLst>
                              <p:cond delay="5150"/>
                            </p:stCondLst>
                            <p:childTnLst>
                              <p:par>
                                <p:cTn id="65" presetID="49" presetClass="entr" presetSubtype="0" decel="10000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childTnLst>
                          </p:cTn>
                        </p:par>
                        <p:par>
                          <p:cTn id="71" fill="hold">
                            <p:stCondLst>
                              <p:cond delay="5650"/>
                            </p:stCondLst>
                            <p:childTnLst>
                              <p:par>
                                <p:cTn id="72" presetID="2" presetClass="entr" presetSubtype="4" decel="100000" fill="hold" grpId="0" nodeType="after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 calcmode="lin" valueType="num">
                                      <p:cBhvr additive="base">
                                        <p:cTn id="7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150"/>
                            </p:stCondLst>
                            <p:childTnLst>
                              <p:par>
                                <p:cTn id="77" presetID="22" presetClass="entr" presetSubtype="8" fill="hold" grpId="0" nodeType="afterEffect">
                                  <p:stCondLst>
                                    <p:cond delay="0"/>
                                  </p:stCondLst>
                                  <p:childTnLst>
                                    <p:set>
                                      <p:cBhvr>
                                        <p:cTn id="78" dur="1" fill="hold">
                                          <p:stCondLst>
                                            <p:cond delay="0"/>
                                          </p:stCondLst>
                                        </p:cTn>
                                        <p:tgtEl>
                                          <p:spTgt spid="15">
                                            <p:txEl>
                                              <p:pRg st="0" end="0"/>
                                            </p:txEl>
                                          </p:spTgt>
                                        </p:tgtEl>
                                        <p:attrNameLst>
                                          <p:attrName>style.visibility</p:attrName>
                                        </p:attrNameLst>
                                      </p:cBhvr>
                                      <p:to>
                                        <p:strVal val="visible"/>
                                      </p:to>
                                    </p:set>
                                    <p:animEffect transition="in" filter="wipe(left)">
                                      <p:cBhvr>
                                        <p:cTn id="7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4"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build="p">
        <p:tmplLst>
          <p:tmpl lvl="1">
            <p:tnLst>
              <p:par>
                <p:cTn presetID="2" presetClass="entr" presetSubtype="1" decel="100000" fill="hold" nodeType="withEffect">
                  <p:stCondLst>
                    <p:cond delay="7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tmplLst>
          <p:tmpl>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6"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tmplLst>
          <p:tmpl>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animBg="1">
        <p:tmplLst>
          <p:tmpl>
            <p:tnLst>
              <p:par>
                <p:cTn presetID="2" presetClass="entr" presetSubtype="3"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1+#ppt_w/2"/>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ullscreen Image &amp; 2 Headings, Text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4" name="テキスト プレースホルダー 5"/>
          <p:cNvSpPr>
            <a:spLocks noGrp="1"/>
          </p:cNvSpPr>
          <p:nvPr>
            <p:ph type="body" sz="quarter" idx="11" hasCustomPrompt="1"/>
          </p:nvPr>
        </p:nvSpPr>
        <p:spPr>
          <a:xfrm>
            <a:off x="0" y="5543550"/>
            <a:ext cx="18288000" cy="4741863"/>
          </a:xfrm>
          <a:solidFill>
            <a:schemeClr val="accent1">
              <a:alpha val="70000"/>
            </a:schemeClr>
          </a:solidFill>
        </p:spPr>
        <p:txBody>
          <a:body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648000" y="6191550"/>
            <a:ext cx="7995938" cy="3328987"/>
          </a:xfrm>
        </p:spPr>
        <p:txBody>
          <a:bodyPr anchor="ctr">
            <a:noAutofit/>
          </a:bodyPr>
          <a:lstStyle>
            <a:lvl1pPr algn="ctr">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24" hasCustomPrompt="1"/>
          </p:nvPr>
        </p:nvSpPr>
        <p:spPr>
          <a:xfrm>
            <a:off x="1296000" y="4895550"/>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9" name="テキスト プレースホルダー 5"/>
          <p:cNvSpPr>
            <a:spLocks noGrp="1"/>
          </p:cNvSpPr>
          <p:nvPr>
            <p:ph type="body" sz="quarter" idx="25" hasCustomPrompt="1"/>
          </p:nvPr>
        </p:nvSpPr>
        <p:spPr>
          <a:xfrm>
            <a:off x="648000" y="4247550"/>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0" name="テキスト プレースホルダー 5"/>
          <p:cNvSpPr>
            <a:spLocks noGrp="1"/>
          </p:cNvSpPr>
          <p:nvPr>
            <p:ph type="body" sz="quarter" idx="26" hasCustomPrompt="1"/>
          </p:nvPr>
        </p:nvSpPr>
        <p:spPr>
          <a:xfrm>
            <a:off x="0" y="3599550"/>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1" name="テキスト プレースホルダー 5"/>
          <p:cNvSpPr>
            <a:spLocks noGrp="1"/>
          </p:cNvSpPr>
          <p:nvPr>
            <p:ph type="body" sz="quarter" idx="27" hasCustomPrompt="1"/>
          </p:nvPr>
        </p:nvSpPr>
        <p:spPr>
          <a:xfrm>
            <a:off x="0" y="4895550"/>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2" name="テキスト プレースホルダー 12"/>
          <p:cNvSpPr>
            <a:spLocks noGrp="1"/>
          </p:cNvSpPr>
          <p:nvPr>
            <p:ph type="body" sz="quarter" idx="15" hasCustomPrompt="1"/>
          </p:nvPr>
        </p:nvSpPr>
        <p:spPr>
          <a:xfrm>
            <a:off x="9144000" y="6751563"/>
            <a:ext cx="7972425" cy="1040187"/>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23" name="テキスト プレースホルダー 12"/>
          <p:cNvSpPr>
            <a:spLocks noGrp="1"/>
          </p:cNvSpPr>
          <p:nvPr>
            <p:ph type="body" sz="quarter" idx="17" hasCustomPrompt="1"/>
          </p:nvPr>
        </p:nvSpPr>
        <p:spPr>
          <a:xfrm>
            <a:off x="9144000" y="6191550"/>
            <a:ext cx="7972426"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4" name="テキスト プレースホルダー 12"/>
          <p:cNvSpPr>
            <a:spLocks noGrp="1"/>
          </p:cNvSpPr>
          <p:nvPr>
            <p:ph type="body" sz="quarter" idx="28" hasCustomPrompt="1"/>
          </p:nvPr>
        </p:nvSpPr>
        <p:spPr>
          <a:xfrm>
            <a:off x="9144000" y="8480350"/>
            <a:ext cx="7972425" cy="1040187"/>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29" hasCustomPrompt="1"/>
          </p:nvPr>
        </p:nvSpPr>
        <p:spPr>
          <a:xfrm>
            <a:off x="9144000" y="7920337"/>
            <a:ext cx="7972426"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xmlns="" val="21268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2" decel="100000" fill="hold" grpId="0" nodeType="withEffect">
                                  <p:stCondLst>
                                    <p:cond delay="25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750" fill="hold"/>
                                        <p:tgtEl>
                                          <p:spTgt spid="18"/>
                                        </p:tgtEl>
                                        <p:attrNameLst>
                                          <p:attrName>ppt_x</p:attrName>
                                        </p:attrNameLst>
                                      </p:cBhvr>
                                      <p:tavLst>
                                        <p:tav tm="0">
                                          <p:val>
                                            <p:strVal val="1+#ppt_w/2"/>
                                          </p:val>
                                        </p:tav>
                                        <p:tav tm="100000">
                                          <p:val>
                                            <p:strVal val="#ppt_x"/>
                                          </p:val>
                                        </p:tav>
                                      </p:tavLst>
                                    </p:anim>
                                    <p:anim calcmode="lin" valueType="num">
                                      <p:cBhvr additive="base">
                                        <p:cTn id="15" dur="75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25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750" fill="hold"/>
                                        <p:tgtEl>
                                          <p:spTgt spid="19"/>
                                        </p:tgtEl>
                                        <p:attrNameLst>
                                          <p:attrName>ppt_x</p:attrName>
                                        </p:attrNameLst>
                                      </p:cBhvr>
                                      <p:tavLst>
                                        <p:tav tm="0">
                                          <p:val>
                                            <p:strVal val="1+#ppt_w/2"/>
                                          </p:val>
                                        </p:tav>
                                        <p:tav tm="100000">
                                          <p:val>
                                            <p:strVal val="#ppt_x"/>
                                          </p:val>
                                        </p:tav>
                                      </p:tavLst>
                                    </p:anim>
                                    <p:anim calcmode="lin" valueType="num">
                                      <p:cBhvr additive="base">
                                        <p:cTn id="19" dur="75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750" fill="hold"/>
                                        <p:tgtEl>
                                          <p:spTgt spid="20"/>
                                        </p:tgtEl>
                                        <p:attrNameLst>
                                          <p:attrName>ppt_x</p:attrName>
                                        </p:attrNameLst>
                                      </p:cBhvr>
                                      <p:tavLst>
                                        <p:tav tm="0">
                                          <p:val>
                                            <p:strVal val="#ppt_x"/>
                                          </p:val>
                                        </p:tav>
                                        <p:tav tm="100000">
                                          <p:val>
                                            <p:strVal val="#ppt_x"/>
                                          </p:val>
                                        </p:tav>
                                      </p:tavLst>
                                    </p:anim>
                                    <p:anim calcmode="lin" valueType="num">
                                      <p:cBhvr additive="base">
                                        <p:cTn id="23" dur="750" fill="hold"/>
                                        <p:tgtEl>
                                          <p:spTgt spid="20"/>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1+#ppt_w/2"/>
                                          </p:val>
                                        </p:tav>
                                        <p:tav tm="100000">
                                          <p:val>
                                            <p:strVal val="#ppt_x"/>
                                          </p:val>
                                        </p:tav>
                                      </p:tavLst>
                                    </p:anim>
                                    <p:anim calcmode="lin" valueType="num">
                                      <p:cBhvr additive="base">
                                        <p:cTn id="27" dur="750" fill="hold"/>
                                        <p:tgtEl>
                                          <p:spTgt spid="21"/>
                                        </p:tgtEl>
                                        <p:attrNameLst>
                                          <p:attrName>ppt_y</p:attrName>
                                        </p:attrNameLst>
                                      </p:cBhvr>
                                      <p:tavLst>
                                        <p:tav tm="0">
                                          <p:val>
                                            <p:strVal val="0-#ppt_h/2"/>
                                          </p:val>
                                        </p:tav>
                                        <p:tav tm="100000">
                                          <p:val>
                                            <p:strVal val="#ppt_y"/>
                                          </p:val>
                                        </p:tav>
                                      </p:tavLst>
                                    </p:anim>
                                  </p:childTnLst>
                                </p:cTn>
                              </p:par>
                              <p:par>
                                <p:cTn id="28" presetID="2" presetClass="entr" presetSubtype="4" decel="100000" fill="hold" grpId="0" nodeType="withEffect">
                                  <p:stCondLst>
                                    <p:cond delay="750"/>
                                  </p:stCondLst>
                                  <p:iterate type="wd">
                                    <p:tmPct val="10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150"/>
                            </p:stCondLst>
                            <p:childTnLst>
                              <p:par>
                                <p:cTn id="33" presetID="2" presetClass="entr" presetSubtype="2" decel="100000" fill="hold" grpId="0" nodeType="after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 calcmode="lin" valueType="num">
                                      <p:cBhvr additive="base">
                                        <p:cTn id="35"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650"/>
                            </p:stCondLst>
                            <p:childTnLst>
                              <p:par>
                                <p:cTn id="38" presetID="22" presetClass="entr" presetSubtype="8" fill="hold" grpId="0" nodeType="after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Effect transition="in" filter="wipe(left)">
                                      <p:cBhvr>
                                        <p:cTn id="40" dur="500"/>
                                        <p:tgtEl>
                                          <p:spTgt spid="22">
                                            <p:txEl>
                                              <p:pRg st="0" end="0"/>
                                            </p:txEl>
                                          </p:spTgt>
                                        </p:tgtEl>
                                      </p:cBhvr>
                                    </p:animEffect>
                                  </p:childTnLst>
                                </p:cTn>
                              </p:par>
                            </p:childTnLst>
                          </p:cTn>
                        </p:par>
                        <p:par>
                          <p:cTn id="41" fill="hold">
                            <p:stCondLst>
                              <p:cond delay="3150"/>
                            </p:stCondLst>
                            <p:childTnLst>
                              <p:par>
                                <p:cTn id="42" presetID="2" presetClass="entr" presetSubtype="2" decel="100000" fill="hold" grpId="0" nodeType="afterEffect">
                                  <p:stCondLst>
                                    <p:cond delay="0"/>
                                  </p:stCondLst>
                                  <p:childTnLst>
                                    <p:set>
                                      <p:cBhvr>
                                        <p:cTn id="43" dur="1" fill="hold">
                                          <p:stCondLst>
                                            <p:cond delay="0"/>
                                          </p:stCondLst>
                                        </p:cTn>
                                        <p:tgtEl>
                                          <p:spTgt spid="25">
                                            <p:txEl>
                                              <p:pRg st="0" end="0"/>
                                            </p:txEl>
                                          </p:spTgt>
                                        </p:tgtEl>
                                        <p:attrNameLst>
                                          <p:attrName>style.visibility</p:attrName>
                                        </p:attrNameLst>
                                      </p:cBhvr>
                                      <p:to>
                                        <p:strVal val="visible"/>
                                      </p:to>
                                    </p:set>
                                    <p:anim calcmode="lin" valueType="num">
                                      <p:cBhvr additive="base">
                                        <p:cTn id="44"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3650"/>
                            </p:stCondLst>
                            <p:childTnLst>
                              <p:par>
                                <p:cTn id="47" presetID="22" presetClass="entr" presetSubtype="8" fill="hold" grpId="0" nodeType="after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wipe(left)">
                                      <p:cBhvr>
                                        <p:cTn id="49"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4"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build="p">
        <p:tmplLst>
          <p:tmpl lvl="1">
            <p:tnLst>
              <p:par>
                <p:cTn presetID="2" presetClass="entr" presetSubtype="4" decel="100000" fill="hold" nodeType="withEffect">
                  <p:stCondLst>
                    <p:cond delay="7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18" grpId="0" animBg="1">
        <p:tmplLst>
          <p:tmpl>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6"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tmplLst>
          <p:tmpl>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animBg="1">
        <p:tmplLst>
          <p:tmpl>
            <p:tnLst>
              <p:par>
                <p:cTn presetID="2" presetClass="entr" presetSubtype="3"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1+#ppt_w/2"/>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 presetClass="entr" presetSubtype="2"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screen Image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a:solidFill>
            <a:schemeClr val="accent1">
              <a:lumMod val="20000"/>
              <a:lumOff val="80000"/>
            </a:schemeClr>
          </a:solidFill>
        </p:spPr>
        <p:txBody>
          <a:bodyPr/>
          <a:lstStyle>
            <a:lvl1pPr>
              <a:defRPr baseline="0"/>
            </a:lvl1pPr>
          </a:lstStyle>
          <a:p>
            <a:r>
              <a:rPr kumimoji="1" lang="en-US" altLang="ja-JP" dirty="0"/>
              <a:t>Add a full screen image</a:t>
            </a:r>
            <a:endParaRPr kumimoji="1" lang="ja-JP" altLang="en-US" dirty="0"/>
          </a:p>
        </p:txBody>
      </p:sp>
      <p:sp>
        <p:nvSpPr>
          <p:cNvPr id="13" name="テキスト プレースホルダー 12"/>
          <p:cNvSpPr>
            <a:spLocks noGrp="1"/>
          </p:cNvSpPr>
          <p:nvPr>
            <p:ph type="body" sz="quarter" idx="14" hasCustomPrompt="1"/>
          </p:nvPr>
        </p:nvSpPr>
        <p:spPr>
          <a:xfrm>
            <a:off x="831206" y="757239"/>
            <a:ext cx="16625588" cy="2786062"/>
          </a:xfrm>
        </p:spPr>
        <p:txBody>
          <a:bodyPr anchor="ctr">
            <a:noAutofit/>
          </a:bodyPr>
          <a:lstStyle>
            <a:lvl1pPr algn="ctr">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xmlns="" val="204092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12" decel="100000" fill="hold" grpId="0" nodeType="withEffect">
                                  <p:stCondLst>
                                    <p:cond delay="750"/>
                                  </p:stCondLst>
                                  <p:iterate type="wd">
                                    <p:tmPct val="10000"/>
                                  </p:iterate>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additive="base">
                                        <p:cTn id="10" dur="75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1" dur="75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build="p">
        <p:tmplLst>
          <p:tmpl lvl="1">
            <p:tnLst>
              <p:par>
                <p:cTn presetID="2" presetClass="entr" presetSubtype="12" decel="100000" fill="hold" nodeType="withEffect">
                  <p:stCondLst>
                    <p:cond delay="75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0-#ppt_w/2"/>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 Bulle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7110868" y="9600055"/>
            <a:ext cx="1176775" cy="489036"/>
          </a:xfrm>
          <a:prstGeom prst="rect">
            <a:avLst/>
          </a:prstGeom>
        </p:spPr>
        <p:txBody>
          <a:bodyPr/>
          <a:lstStyle/>
          <a:p>
            <a:fld id="{03EB59E2-90B9-4CD3-AC74-D672227E13C3}" type="slidenum">
              <a:rPr lang="en-US" smtClean="0"/>
              <a:pPr/>
              <a:t>‹#›</a:t>
            </a:fld>
            <a:endParaRPr lang="en-US" dirty="0"/>
          </a:p>
        </p:txBody>
      </p:sp>
      <p:sp>
        <p:nvSpPr>
          <p:cNvPr id="5" name="円/楕円 4"/>
          <p:cNvSpPr/>
          <p:nvPr userDrawn="1"/>
        </p:nvSpPr>
        <p:spPr>
          <a:xfrm>
            <a:off x="2813519" y="3681774"/>
            <a:ext cx="328997" cy="329469"/>
          </a:xfrm>
          <a:prstGeom prst="rect">
            <a:avLst/>
          </a:prstGeom>
          <a:solidFill>
            <a:schemeClr val="accent1"/>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4"/>
          <p:cNvSpPr/>
          <p:nvPr userDrawn="1"/>
        </p:nvSpPr>
        <p:spPr>
          <a:xfrm>
            <a:off x="2813519" y="5181253"/>
            <a:ext cx="328997" cy="329469"/>
          </a:xfrm>
          <a:prstGeom prst="rect">
            <a:avLst/>
          </a:prstGeom>
          <a:solidFill>
            <a:schemeClr val="accent2"/>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プレースホルダー 12"/>
          <p:cNvSpPr>
            <a:spLocks noGrp="1"/>
          </p:cNvSpPr>
          <p:nvPr>
            <p:ph type="body" sz="quarter" idx="13" hasCustomPrompt="1"/>
          </p:nvPr>
        </p:nvSpPr>
        <p:spPr>
          <a:xfrm>
            <a:off x="3300846" y="3541345"/>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24" hasCustomPrompt="1"/>
          </p:nvPr>
        </p:nvSpPr>
        <p:spPr>
          <a:xfrm>
            <a:off x="3300846" y="5040824"/>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9" name="円/楕円 4"/>
          <p:cNvSpPr/>
          <p:nvPr userDrawn="1"/>
        </p:nvSpPr>
        <p:spPr>
          <a:xfrm>
            <a:off x="2813519" y="6680732"/>
            <a:ext cx="328997" cy="329469"/>
          </a:xfrm>
          <a:prstGeom prst="rect">
            <a:avLst/>
          </a:prstGeom>
          <a:solidFill>
            <a:schemeClr val="accent3"/>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2"/>
          <p:cNvSpPr>
            <a:spLocks noGrp="1"/>
          </p:cNvSpPr>
          <p:nvPr>
            <p:ph type="body" sz="quarter" idx="25" hasCustomPrompt="1"/>
          </p:nvPr>
        </p:nvSpPr>
        <p:spPr>
          <a:xfrm>
            <a:off x="3300846" y="6540303"/>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xmlns="" val="39797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par>
                          <p:cTn id="14" fill="hold">
                            <p:stCondLst>
                              <p:cond delay="750"/>
                            </p:stCondLst>
                            <p:childTnLst>
                              <p:par>
                                <p:cTn id="15" presetID="49" presetClass="entr" presetSubtype="0" decel="10000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par>
                          <p:cTn id="24" fill="hold">
                            <p:stCondLst>
                              <p:cond delay="1750"/>
                            </p:stCondLst>
                            <p:childTnLst>
                              <p:par>
                                <p:cTn id="25" presetID="49" presetClass="entr" presetSubtype="0" decel="100000" fill="hold" grpId="0" nodeType="after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360"/>
                                          </p:val>
                                        </p:tav>
                                        <p:tav tm="100000">
                                          <p:val>
                                            <p:fltVal val="0"/>
                                          </p:val>
                                        </p:tav>
                                      </p:tavLst>
                                    </p:anim>
                                    <p:animEffect transition="in" filter="fade">
                                      <p:cBhvr>
                                        <p:cTn id="30" dur="500"/>
                                        <p:tgtEl>
                                          <p:spTgt spid="9"/>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22" presetClass="entr" presetSubtype="8"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p:tmplLst>
          <p:tmpl lvl="1">
            <p:tnLst>
              <p:par>
                <p:cTn presetID="22" presetClass="entr" presetSubtype="8"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animBg="1"/>
      <p:bldP spid="10" grpId="0" build="p">
        <p:tmplLst>
          <p:tmpl lvl="1">
            <p:tnLst>
              <p:par>
                <p:cTn presetID="2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grpSp>
        <p:nvGrpSpPr>
          <p:cNvPr id="2" name="グループ化 7"/>
          <p:cNvGrpSpPr/>
          <p:nvPr userDrawn="1"/>
        </p:nvGrpSpPr>
        <p:grpSpPr>
          <a:xfrm>
            <a:off x="5823561" y="4418122"/>
            <a:ext cx="1940630" cy="72008"/>
            <a:chOff x="6119664" y="3270498"/>
            <a:chExt cx="1940630" cy="72008"/>
          </a:xfrm>
        </p:grpSpPr>
        <p:sp>
          <p:nvSpPr>
            <p:cNvPr id="10" name="正方形/長方形 9"/>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lvl1pPr algn="ctr">
              <a:defRPr/>
            </a:lvl1p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7110868" y="9600055"/>
            <a:ext cx="1176775" cy="489036"/>
          </a:xfrm>
          <a:prstGeom prst="rect">
            <a:avLst/>
          </a:prstGeom>
        </p:spPr>
        <p:txBody>
          <a:bodyPr/>
          <a:lstStyle/>
          <a:p>
            <a:fld id="{03EB59E2-90B9-4CD3-AC74-D672227E13C3}" type="slidenum">
              <a:rPr lang="en-US" smtClean="0"/>
              <a:pPr/>
              <a:t>‹#›</a:t>
            </a:fld>
            <a:endParaRPr lang="en-US" dirty="0"/>
          </a:p>
        </p:txBody>
      </p:sp>
      <p:sp>
        <p:nvSpPr>
          <p:cNvPr id="13" name="テキスト プレースホルダー 12"/>
          <p:cNvSpPr>
            <a:spLocks noGrp="1"/>
          </p:cNvSpPr>
          <p:nvPr>
            <p:ph type="body" sz="quarter" idx="12" hasCustomPrompt="1"/>
          </p:nvPr>
        </p:nvSpPr>
        <p:spPr>
          <a:xfrm>
            <a:off x="5712608" y="4698914"/>
            <a:ext cx="8545863"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13" hasCustomPrompt="1"/>
          </p:nvPr>
        </p:nvSpPr>
        <p:spPr>
          <a:xfrm>
            <a:off x="5712608" y="3578967"/>
            <a:ext cx="8545863"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 name="円/楕円 4"/>
          <p:cNvSpPr/>
          <p:nvPr userDrawn="1"/>
        </p:nvSpPr>
        <p:spPr>
          <a:xfrm>
            <a:off x="4156530" y="2953658"/>
            <a:ext cx="1391649" cy="1117600"/>
          </a:xfrm>
          <a:custGeom>
            <a:avLst/>
            <a:gdLst/>
            <a:ahLst/>
            <a:cxnLst/>
            <a:rect l="l" t="t" r="r" b="b"/>
            <a:pathLst>
              <a:path w="1391649" h="1117600">
                <a:moveTo>
                  <a:pt x="641350" y="0"/>
                </a:moveTo>
                <a:cubicBezTo>
                  <a:pt x="995558" y="0"/>
                  <a:pt x="1282700" y="250183"/>
                  <a:pt x="1282700" y="558800"/>
                </a:cubicBezTo>
                <a:cubicBezTo>
                  <a:pt x="1282700" y="678010"/>
                  <a:pt x="1239857" y="788500"/>
                  <a:pt x="1166143" y="878649"/>
                </a:cubicBezTo>
                <a:cubicBezTo>
                  <a:pt x="1228612" y="951179"/>
                  <a:pt x="1306525" y="1002662"/>
                  <a:pt x="1391649" y="1064962"/>
                </a:cubicBezTo>
                <a:lnTo>
                  <a:pt x="1016117" y="1010533"/>
                </a:lnTo>
                <a:cubicBezTo>
                  <a:pt x="911360" y="1078369"/>
                  <a:pt x="781613" y="1117600"/>
                  <a:pt x="641350" y="1117600"/>
                </a:cubicBezTo>
                <a:cubicBezTo>
                  <a:pt x="287142" y="1117600"/>
                  <a:pt x="0" y="867417"/>
                  <a:pt x="0" y="558800"/>
                </a:cubicBezTo>
                <a:cubicBezTo>
                  <a:pt x="0" y="250183"/>
                  <a:pt x="287142" y="0"/>
                  <a:pt x="641350" y="0"/>
                </a:cubicBezTo>
                <a:close/>
              </a:path>
            </a:pathLst>
          </a:cu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9551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iterate type="wd">
                                    <p:tmPct val="10000"/>
                                  </p:iterate>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75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4" decel="100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4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5"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Image &amp; 4 Options">
    <p:spTree>
      <p:nvGrpSpPr>
        <p:cNvPr id="1" name=""/>
        <p:cNvGrpSpPr/>
        <p:nvPr/>
      </p:nvGrpSpPr>
      <p:grpSpPr>
        <a:xfrm>
          <a:off x="0" y="0"/>
          <a:ext cx="0" cy="0"/>
          <a:chOff x="0" y="0"/>
          <a:chExt cx="0" cy="0"/>
        </a:xfrm>
      </p:grpSpPr>
      <p:sp>
        <p:nvSpPr>
          <p:cNvPr id="27" name="図プレースホルダー 26"/>
          <p:cNvSpPr>
            <a:spLocks noGrp="1"/>
          </p:cNvSpPr>
          <p:nvPr>
            <p:ph type="pic" sz="quarter" idx="32" hasCustomPrompt="1"/>
          </p:nvPr>
        </p:nvSpPr>
        <p:spPr>
          <a:xfrm>
            <a:off x="0" y="0"/>
            <a:ext cx="9144000" cy="10285413"/>
          </a:xfrm>
        </p:spPr>
        <p:txBody>
          <a:bodyPr/>
          <a:lstStyle>
            <a:lvl1pPr>
              <a:defRPr/>
            </a:lvl1pPr>
          </a:lstStyle>
          <a:p>
            <a:r>
              <a:rPr kumimoji="1" lang="en-US" altLang="ja-JP" dirty="0"/>
              <a:t>Insert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10868" y="9600055"/>
            <a:ext cx="1176775" cy="489036"/>
          </a:xfrm>
          <a:prstGeom prst="rect">
            <a:avLst/>
          </a:prstGeom>
        </p:spPr>
        <p:txBody>
          <a:bodyPr/>
          <a:lstStyle/>
          <a:p>
            <a:fld id="{03EB59E2-90B9-4CD3-AC74-D672227E13C3}" type="slidenum">
              <a:rPr lang="en-US" smtClean="0"/>
              <a:pPr/>
              <a:t>‹#›</a:t>
            </a:fld>
            <a:endParaRPr lang="en-US" dirty="0"/>
          </a:p>
        </p:txBody>
      </p:sp>
      <p:sp>
        <p:nvSpPr>
          <p:cNvPr id="16" name="テキスト プレースホルダー 60"/>
          <p:cNvSpPr>
            <a:spLocks noGrp="1"/>
          </p:cNvSpPr>
          <p:nvPr>
            <p:ph type="body" sz="quarter" idx="25" hasCustomPrompt="1"/>
          </p:nvPr>
        </p:nvSpPr>
        <p:spPr>
          <a:xfrm>
            <a:off x="8583647" y="2478585"/>
            <a:ext cx="1137600" cy="1137600"/>
          </a:xfrm>
          <a:solidFill>
            <a:schemeClr val="accent1"/>
          </a:solidFill>
          <a:ln w="57150">
            <a:solidFill>
              <a:schemeClr val="bg1"/>
            </a:solidFill>
          </a:ln>
          <a:effectLst>
            <a:outerShdw sx="102000" sy="102000" algn="ctr" rotWithShape="0">
              <a:prstClr val="black">
                <a:alpha val="15000"/>
              </a:prstClr>
            </a:outerShdw>
          </a:effectLst>
        </p:spPr>
        <p:txBody>
          <a:bodyPr/>
          <a:lstStyle>
            <a:lvl1pPr>
              <a:defRPr>
                <a:solidFill>
                  <a:schemeClr val="bg1"/>
                </a:solidFill>
              </a:defRPr>
            </a:lvl1pPr>
          </a:lstStyle>
          <a:p>
            <a:pPr lvl="0"/>
            <a:r>
              <a:rPr kumimoji="1" lang="en-US" altLang="ja-JP" dirty="0"/>
              <a:t> </a:t>
            </a:r>
            <a:endParaRPr kumimoji="1" lang="ja-JP" altLang="en-US" dirty="0"/>
          </a:p>
        </p:txBody>
      </p:sp>
      <p:sp>
        <p:nvSpPr>
          <p:cNvPr id="18" name="テキスト プレースホルダー 12"/>
          <p:cNvSpPr>
            <a:spLocks noGrp="1"/>
          </p:cNvSpPr>
          <p:nvPr>
            <p:ph type="body" sz="quarter" idx="17" hasCustomPrompt="1"/>
          </p:nvPr>
        </p:nvSpPr>
        <p:spPr>
          <a:xfrm>
            <a:off x="9864171" y="2984726"/>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19" name="テキスト プレースホルダー 12"/>
          <p:cNvSpPr>
            <a:spLocks noGrp="1"/>
          </p:cNvSpPr>
          <p:nvPr>
            <p:ph type="body" sz="quarter" idx="18" hasCustomPrompt="1"/>
          </p:nvPr>
        </p:nvSpPr>
        <p:spPr>
          <a:xfrm>
            <a:off x="9864171" y="2430198"/>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1" name="テキスト プレースホルダー 60"/>
          <p:cNvSpPr>
            <a:spLocks noGrp="1"/>
          </p:cNvSpPr>
          <p:nvPr>
            <p:ph type="body" sz="quarter" idx="33" hasCustomPrompt="1"/>
          </p:nvPr>
        </p:nvSpPr>
        <p:spPr>
          <a:xfrm>
            <a:off x="8583647" y="4196976"/>
            <a:ext cx="1137600" cy="1137600"/>
          </a:xfrm>
          <a:solidFill>
            <a:schemeClr val="accent2"/>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32" name="テキスト プレースホルダー 12"/>
          <p:cNvSpPr>
            <a:spLocks noGrp="1"/>
          </p:cNvSpPr>
          <p:nvPr>
            <p:ph type="body" sz="quarter" idx="34" hasCustomPrompt="1"/>
          </p:nvPr>
        </p:nvSpPr>
        <p:spPr>
          <a:xfrm>
            <a:off x="9864171" y="4722200"/>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33" name="テキスト プレースホルダー 12"/>
          <p:cNvSpPr>
            <a:spLocks noGrp="1"/>
          </p:cNvSpPr>
          <p:nvPr>
            <p:ph type="body" sz="quarter" idx="35" hasCustomPrompt="1"/>
          </p:nvPr>
        </p:nvSpPr>
        <p:spPr>
          <a:xfrm>
            <a:off x="9864171" y="4167672"/>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テキスト プレースホルダー 60"/>
          <p:cNvSpPr>
            <a:spLocks noGrp="1"/>
          </p:cNvSpPr>
          <p:nvPr>
            <p:ph type="body" sz="quarter" idx="36" hasCustomPrompt="1"/>
          </p:nvPr>
        </p:nvSpPr>
        <p:spPr>
          <a:xfrm>
            <a:off x="8583647" y="5886324"/>
            <a:ext cx="1137600" cy="1137600"/>
          </a:xfrm>
          <a:solidFill>
            <a:schemeClr val="accent3"/>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41" name="テキスト プレースホルダー 12"/>
          <p:cNvSpPr>
            <a:spLocks noGrp="1"/>
          </p:cNvSpPr>
          <p:nvPr>
            <p:ph type="body" sz="quarter" idx="37" hasCustomPrompt="1"/>
          </p:nvPr>
        </p:nvSpPr>
        <p:spPr>
          <a:xfrm>
            <a:off x="9864171" y="6411548"/>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42" name="テキスト プレースホルダー 12"/>
          <p:cNvSpPr>
            <a:spLocks noGrp="1"/>
          </p:cNvSpPr>
          <p:nvPr>
            <p:ph type="body" sz="quarter" idx="38" hasCustomPrompt="1"/>
          </p:nvPr>
        </p:nvSpPr>
        <p:spPr>
          <a:xfrm>
            <a:off x="9864171" y="5857020"/>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テキスト プレースホルダー 60"/>
          <p:cNvSpPr>
            <a:spLocks noGrp="1"/>
          </p:cNvSpPr>
          <p:nvPr>
            <p:ph type="body" sz="quarter" idx="39" hasCustomPrompt="1"/>
          </p:nvPr>
        </p:nvSpPr>
        <p:spPr>
          <a:xfrm>
            <a:off x="8583647" y="7575672"/>
            <a:ext cx="1137600" cy="1137600"/>
          </a:xfrm>
          <a:solidFill>
            <a:schemeClr val="accent5"/>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44" name="テキスト プレースホルダー 12"/>
          <p:cNvSpPr>
            <a:spLocks noGrp="1"/>
          </p:cNvSpPr>
          <p:nvPr>
            <p:ph type="body" sz="quarter" idx="40" hasCustomPrompt="1"/>
          </p:nvPr>
        </p:nvSpPr>
        <p:spPr>
          <a:xfrm>
            <a:off x="9864171" y="8100896"/>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45" name="テキスト プレースホルダー 12"/>
          <p:cNvSpPr>
            <a:spLocks noGrp="1"/>
          </p:cNvSpPr>
          <p:nvPr>
            <p:ph type="body" sz="quarter" idx="41" hasCustomPrompt="1"/>
          </p:nvPr>
        </p:nvSpPr>
        <p:spPr>
          <a:xfrm>
            <a:off x="9864171" y="7546368"/>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6" name="テキスト プレースホルダー 12"/>
          <p:cNvSpPr>
            <a:spLocks noGrp="1"/>
          </p:cNvSpPr>
          <p:nvPr>
            <p:ph type="body" sz="quarter" idx="42" hasCustomPrompt="1"/>
          </p:nvPr>
        </p:nvSpPr>
        <p:spPr>
          <a:xfrm>
            <a:off x="8596315" y="2614394"/>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
        <p:nvSpPr>
          <p:cNvPr id="47" name="テキスト プレースホルダー 12"/>
          <p:cNvSpPr>
            <a:spLocks noGrp="1"/>
          </p:cNvSpPr>
          <p:nvPr>
            <p:ph type="body" sz="quarter" idx="43" hasCustomPrompt="1"/>
          </p:nvPr>
        </p:nvSpPr>
        <p:spPr>
          <a:xfrm>
            <a:off x="8596315" y="4332785"/>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
        <p:nvSpPr>
          <p:cNvPr id="48" name="テキスト プレースホルダー 12"/>
          <p:cNvSpPr>
            <a:spLocks noGrp="1"/>
          </p:cNvSpPr>
          <p:nvPr>
            <p:ph type="body" sz="quarter" idx="44" hasCustomPrompt="1"/>
          </p:nvPr>
        </p:nvSpPr>
        <p:spPr>
          <a:xfrm>
            <a:off x="8596315" y="6022133"/>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
        <p:nvSpPr>
          <p:cNvPr id="50" name="テキスト プレースホルダー 12"/>
          <p:cNvSpPr>
            <a:spLocks noGrp="1"/>
          </p:cNvSpPr>
          <p:nvPr>
            <p:ph type="body" sz="quarter" idx="45" hasCustomPrompt="1"/>
          </p:nvPr>
        </p:nvSpPr>
        <p:spPr>
          <a:xfrm>
            <a:off x="8596315" y="7711481"/>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Tree>
    <p:extLst>
      <p:ext uri="{BB962C8B-B14F-4D97-AF65-F5344CB8AC3E}">
        <p14:creationId xmlns:p14="http://schemas.microsoft.com/office/powerpoint/2010/main" xmlns="" val="289937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6">
                                            <p:txEl>
                                              <p:pRg st="0" end="0"/>
                                            </p:txEl>
                                          </p:spTgt>
                                        </p:tgtEl>
                                        <p:attrNameLst>
                                          <p:attrName>style.visibility</p:attrName>
                                        </p:attrNameLst>
                                      </p:cBhvr>
                                      <p:to>
                                        <p:strVal val="visible"/>
                                      </p:to>
                                    </p:set>
                                    <p:anim calcmode="lin" valueType="num">
                                      <p:cBhvr additive="base">
                                        <p:cTn id="15"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6">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100"/>
                            </p:stCondLst>
                            <p:childTnLst>
                              <p:par>
                                <p:cTn id="22" presetID="10" presetClass="entr" presetSubtype="0" fill="hold" grpId="0" nodeType="after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par>
                          <p:cTn id="25" fill="hold">
                            <p:stCondLst>
                              <p:cond delay="1600"/>
                            </p:stCondLst>
                            <p:childTnLst>
                              <p:par>
                                <p:cTn id="26" presetID="2" presetClass="entr" presetSubtype="1" decel="10000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ppt_x"/>
                                          </p:val>
                                        </p:tav>
                                        <p:tav tm="100000">
                                          <p:val>
                                            <p:strVal val="#ppt_x"/>
                                          </p:val>
                                        </p:tav>
                                      </p:tavLst>
                                    </p:anim>
                                    <p:anim calcmode="lin" valueType="num">
                                      <p:cBhvr additive="base">
                                        <p:cTn id="29" dur="500" fill="hold"/>
                                        <p:tgtEl>
                                          <p:spTgt spid="3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47">
                                            <p:txEl>
                                              <p:pRg st="0" end="0"/>
                                            </p:txEl>
                                          </p:spTgt>
                                        </p:tgtEl>
                                        <p:attrNameLst>
                                          <p:attrName>style.visibility</p:attrName>
                                        </p:attrNameLst>
                                      </p:cBhvr>
                                      <p:to>
                                        <p:strVal val="visible"/>
                                      </p:to>
                                    </p:set>
                                    <p:anim calcmode="lin" valueType="num">
                                      <p:cBhvr additive="base">
                                        <p:cTn id="32"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7">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2" decel="100000" fill="hold" grpId="0" nodeType="withEffect">
                                  <p:stCondLst>
                                    <p:cond delay="0"/>
                                  </p:stCondLst>
                                  <p:iterate type="wd">
                                    <p:tmPct val="10000"/>
                                  </p:iterate>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1+#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childTnLst>
                          </p:cTn>
                        </p:par>
                        <p:par>
                          <p:cTn id="38" fill="hold">
                            <p:stCondLst>
                              <p:cond delay="2200"/>
                            </p:stCondLst>
                            <p:childTnLst>
                              <p:par>
                                <p:cTn id="39" presetID="10" presetClass="entr" presetSubtype="0" fill="hold" grpId="0" nodeType="afterEffect">
                                  <p:stCondLst>
                                    <p:cond delay="0"/>
                                  </p:st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fade">
                                      <p:cBhvr>
                                        <p:cTn id="41" dur="500"/>
                                        <p:tgtEl>
                                          <p:spTgt spid="32">
                                            <p:txEl>
                                              <p:pRg st="0" end="0"/>
                                            </p:txEl>
                                          </p:spTgt>
                                        </p:tgtEl>
                                      </p:cBhvr>
                                    </p:animEffect>
                                  </p:childTnLst>
                                </p:cTn>
                              </p:par>
                            </p:childTnLst>
                          </p:cTn>
                        </p:par>
                        <p:par>
                          <p:cTn id="42" fill="hold">
                            <p:stCondLst>
                              <p:cond delay="2700"/>
                            </p:stCondLst>
                            <p:childTnLst>
                              <p:par>
                                <p:cTn id="43" presetID="2" presetClass="entr" presetSubtype="1" decel="10000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ppt_x"/>
                                          </p:val>
                                        </p:tav>
                                        <p:tav tm="100000">
                                          <p:val>
                                            <p:strVal val="#ppt_x"/>
                                          </p:val>
                                        </p:tav>
                                      </p:tavLst>
                                    </p:anim>
                                    <p:anim calcmode="lin" valueType="num">
                                      <p:cBhvr additive="base">
                                        <p:cTn id="46" dur="500" fill="hold"/>
                                        <p:tgtEl>
                                          <p:spTgt spid="40"/>
                                        </p:tgtEl>
                                        <p:attrNameLst>
                                          <p:attrName>ppt_y</p:attrName>
                                        </p:attrNameLst>
                                      </p:cBhvr>
                                      <p:tavLst>
                                        <p:tav tm="0">
                                          <p:val>
                                            <p:strVal val="0-#ppt_h/2"/>
                                          </p:val>
                                        </p:tav>
                                        <p:tav tm="100000">
                                          <p:val>
                                            <p:strVal val="#ppt_y"/>
                                          </p:val>
                                        </p:tav>
                                      </p:tavLst>
                                    </p:anim>
                                  </p:childTnLst>
                                </p:cTn>
                              </p:par>
                              <p:par>
                                <p:cTn id="47" presetID="2" presetClass="entr" presetSubtype="1" decel="100000" fill="hold" grpId="0" nodeType="withEffect">
                                  <p:stCondLst>
                                    <p:cond delay="0"/>
                                  </p:stCondLst>
                                  <p:childTnLst>
                                    <p:set>
                                      <p:cBhvr>
                                        <p:cTn id="48" dur="1" fill="hold">
                                          <p:stCondLst>
                                            <p:cond delay="0"/>
                                          </p:stCondLst>
                                        </p:cTn>
                                        <p:tgtEl>
                                          <p:spTgt spid="48">
                                            <p:txEl>
                                              <p:pRg st="0" end="0"/>
                                            </p:txEl>
                                          </p:spTgt>
                                        </p:tgtEl>
                                        <p:attrNameLst>
                                          <p:attrName>style.visibility</p:attrName>
                                        </p:attrNameLst>
                                      </p:cBhvr>
                                      <p:to>
                                        <p:strVal val="visible"/>
                                      </p:to>
                                    </p:set>
                                    <p:anim calcmode="lin" valueType="num">
                                      <p:cBhvr additive="base">
                                        <p:cTn id="49"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8">
                                            <p:txEl>
                                              <p:pRg st="0" end="0"/>
                                            </p:txEl>
                                          </p:spTgt>
                                        </p:tgtEl>
                                        <p:attrNameLst>
                                          <p:attrName>ppt_y</p:attrName>
                                        </p:attrNameLst>
                                      </p:cBhvr>
                                      <p:tavLst>
                                        <p:tav tm="0">
                                          <p:val>
                                            <p:strVal val="0-#ppt_h/2"/>
                                          </p:val>
                                        </p:tav>
                                        <p:tav tm="100000">
                                          <p:val>
                                            <p:strVal val="#ppt_y"/>
                                          </p:val>
                                        </p:tav>
                                      </p:tavLst>
                                    </p:anim>
                                  </p:childTnLst>
                                </p:cTn>
                              </p:par>
                              <p:par>
                                <p:cTn id="51" presetID="2" presetClass="entr" presetSubtype="2" decel="100000" fill="hold" grpId="0" nodeType="withEffect">
                                  <p:stCondLst>
                                    <p:cond delay="0"/>
                                  </p:stCondLst>
                                  <p:iterate type="wd">
                                    <p:tmPct val="10000"/>
                                  </p:iterate>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1+#ppt_w/2"/>
                                          </p:val>
                                        </p:tav>
                                        <p:tav tm="100000">
                                          <p:val>
                                            <p:strVal val="#ppt_x"/>
                                          </p:val>
                                        </p:tav>
                                      </p:tavLst>
                                    </p:anim>
                                    <p:anim calcmode="lin" valueType="num">
                                      <p:cBhvr additive="base">
                                        <p:cTn id="54" dur="500" fill="hold"/>
                                        <p:tgtEl>
                                          <p:spTgt spid="42"/>
                                        </p:tgtEl>
                                        <p:attrNameLst>
                                          <p:attrName>ppt_y</p:attrName>
                                        </p:attrNameLst>
                                      </p:cBhvr>
                                      <p:tavLst>
                                        <p:tav tm="0">
                                          <p:val>
                                            <p:strVal val="#ppt_y"/>
                                          </p:val>
                                        </p:tav>
                                        <p:tav tm="100000">
                                          <p:val>
                                            <p:strVal val="#ppt_y"/>
                                          </p:val>
                                        </p:tav>
                                      </p:tavLst>
                                    </p:anim>
                                  </p:childTnLst>
                                </p:cTn>
                              </p:par>
                            </p:childTnLst>
                          </p:cTn>
                        </p:par>
                        <p:par>
                          <p:cTn id="55" fill="hold">
                            <p:stCondLst>
                              <p:cond delay="3300"/>
                            </p:stCondLst>
                            <p:childTnLst>
                              <p:par>
                                <p:cTn id="56" presetID="10" presetClass="entr" presetSubtype="0" fill="hold" grpId="0" nodeType="afterEffect">
                                  <p:stCondLst>
                                    <p:cond delay="0"/>
                                  </p:stCondLst>
                                  <p:childTnLst>
                                    <p:set>
                                      <p:cBhvr>
                                        <p:cTn id="57" dur="1" fill="hold">
                                          <p:stCondLst>
                                            <p:cond delay="0"/>
                                          </p:stCondLst>
                                        </p:cTn>
                                        <p:tgtEl>
                                          <p:spTgt spid="41">
                                            <p:txEl>
                                              <p:pRg st="0" end="0"/>
                                            </p:txEl>
                                          </p:spTgt>
                                        </p:tgtEl>
                                        <p:attrNameLst>
                                          <p:attrName>style.visibility</p:attrName>
                                        </p:attrNameLst>
                                      </p:cBhvr>
                                      <p:to>
                                        <p:strVal val="visible"/>
                                      </p:to>
                                    </p:set>
                                    <p:animEffect transition="in" filter="fade">
                                      <p:cBhvr>
                                        <p:cTn id="58" dur="500"/>
                                        <p:tgtEl>
                                          <p:spTgt spid="41">
                                            <p:txEl>
                                              <p:pRg st="0" end="0"/>
                                            </p:txEl>
                                          </p:spTgt>
                                        </p:tgtEl>
                                      </p:cBhvr>
                                    </p:animEffect>
                                  </p:childTnLst>
                                </p:cTn>
                              </p:par>
                            </p:childTnLst>
                          </p:cTn>
                        </p:par>
                        <p:par>
                          <p:cTn id="59" fill="hold">
                            <p:stCondLst>
                              <p:cond delay="3800"/>
                            </p:stCondLst>
                            <p:childTnLst>
                              <p:par>
                                <p:cTn id="60" presetID="2" presetClass="entr" presetSubtype="1"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0"/>
                                  </p:stCondLst>
                                  <p:childTnLst>
                                    <p:set>
                                      <p:cBhvr>
                                        <p:cTn id="65" dur="1" fill="hold">
                                          <p:stCondLst>
                                            <p:cond delay="0"/>
                                          </p:stCondLst>
                                        </p:cTn>
                                        <p:tgtEl>
                                          <p:spTgt spid="50">
                                            <p:txEl>
                                              <p:pRg st="0" end="0"/>
                                            </p:txEl>
                                          </p:spTgt>
                                        </p:tgtEl>
                                        <p:attrNameLst>
                                          <p:attrName>style.visibility</p:attrName>
                                        </p:attrNameLst>
                                      </p:cBhvr>
                                      <p:to>
                                        <p:strVal val="visible"/>
                                      </p:to>
                                    </p:set>
                                    <p:anim calcmode="lin" valueType="num">
                                      <p:cBhvr additive="base">
                                        <p:cTn id="66"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0">
                                            <p:txEl>
                                              <p:pRg st="0" end="0"/>
                                            </p:txEl>
                                          </p:spTgt>
                                        </p:tgtEl>
                                        <p:attrNameLst>
                                          <p:attrName>ppt_y</p:attrName>
                                        </p:attrNameLst>
                                      </p:cBhvr>
                                      <p:tavLst>
                                        <p:tav tm="0">
                                          <p:val>
                                            <p:strVal val="0-#ppt_h/2"/>
                                          </p:val>
                                        </p:tav>
                                        <p:tav tm="100000">
                                          <p:val>
                                            <p:strVal val="#ppt_y"/>
                                          </p:val>
                                        </p:tav>
                                      </p:tavLst>
                                    </p:anim>
                                  </p:childTnLst>
                                </p:cTn>
                              </p:par>
                              <p:par>
                                <p:cTn id="68" presetID="2" presetClass="entr" presetSubtype="2" decel="100000" fill="hold" grpId="0" nodeType="withEffect">
                                  <p:stCondLst>
                                    <p:cond delay="0"/>
                                  </p:stCondLst>
                                  <p:iterate type="wd">
                                    <p:tmPct val="10000"/>
                                  </p:iterate>
                                  <p:childTnLst>
                                    <p:set>
                                      <p:cBhvr>
                                        <p:cTn id="69" dur="1" fill="hold">
                                          <p:stCondLst>
                                            <p:cond delay="0"/>
                                          </p:stCondLst>
                                        </p:cTn>
                                        <p:tgtEl>
                                          <p:spTgt spid="45"/>
                                        </p:tgtEl>
                                        <p:attrNameLst>
                                          <p:attrName>style.visibility</p:attrName>
                                        </p:attrNameLst>
                                      </p:cBhvr>
                                      <p:to>
                                        <p:strVal val="visible"/>
                                      </p:to>
                                    </p:set>
                                    <p:anim calcmode="lin" valueType="num">
                                      <p:cBhvr additive="base">
                                        <p:cTn id="70" dur="500" fill="hold"/>
                                        <p:tgtEl>
                                          <p:spTgt spid="45"/>
                                        </p:tgtEl>
                                        <p:attrNameLst>
                                          <p:attrName>ppt_x</p:attrName>
                                        </p:attrNameLst>
                                      </p:cBhvr>
                                      <p:tavLst>
                                        <p:tav tm="0">
                                          <p:val>
                                            <p:strVal val="1+#ppt_w/2"/>
                                          </p:val>
                                        </p:tav>
                                        <p:tav tm="100000">
                                          <p:val>
                                            <p:strVal val="#ppt_x"/>
                                          </p:val>
                                        </p:tav>
                                      </p:tavLst>
                                    </p:anim>
                                    <p:anim calcmode="lin" valueType="num">
                                      <p:cBhvr additive="base">
                                        <p:cTn id="71" dur="500" fill="hold"/>
                                        <p:tgtEl>
                                          <p:spTgt spid="45"/>
                                        </p:tgtEl>
                                        <p:attrNameLst>
                                          <p:attrName>ppt_y</p:attrName>
                                        </p:attrNameLst>
                                      </p:cBhvr>
                                      <p:tavLst>
                                        <p:tav tm="0">
                                          <p:val>
                                            <p:strVal val="#ppt_y"/>
                                          </p:val>
                                        </p:tav>
                                        <p:tav tm="100000">
                                          <p:val>
                                            <p:strVal val="#ppt_y"/>
                                          </p:val>
                                        </p:tav>
                                      </p:tavLst>
                                    </p:anim>
                                  </p:childTnLst>
                                </p:cTn>
                              </p:par>
                            </p:childTnLst>
                          </p:cTn>
                        </p:par>
                        <p:par>
                          <p:cTn id="72" fill="hold">
                            <p:stCondLst>
                              <p:cond delay="4400"/>
                            </p:stCondLst>
                            <p:childTnLst>
                              <p:par>
                                <p:cTn id="73" presetID="10" presetClass="entr" presetSubtype="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Effect transition="in" filter="fade">
                                      <p:cBhvr>
                                        <p:cTn id="75"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animBg="1">
        <p:tmplLst>
          <p:tmpl>
            <p:tnLst>
              <p:par>
                <p:cTn presetID="2" presetClass="entr" presetSubtype="1"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0-#ppt_h/2"/>
                          </p:val>
                        </p:tav>
                        <p:tav tm="100000">
                          <p:val>
                            <p:strVal val="#ppt_y"/>
                          </p:val>
                        </p:tav>
                      </p:tavLst>
                    </p:anim>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40" grpId="0" animBg="1">
        <p:tmplLst>
          <p:tmpl>
            <p:tnLst>
              <p:par>
                <p:cTn presetID="2" presetClass="entr" presetSubtype="1" decel="10000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animBg="1">
        <p:tmplLst>
          <p:tmpl>
            <p:tnLst>
              <p:par>
                <p:cTn presetID="2" presetClass="entr" presetSubtype="1"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0-#ppt_h/2"/>
                          </p:val>
                        </p:tav>
                        <p:tav tm="100000">
                          <p:val>
                            <p:strVal val="#ppt_y"/>
                          </p:val>
                        </p:tav>
                      </p:tavLst>
                    </p:anim>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1"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0-#ppt_h/2"/>
                          </p:val>
                        </p:tav>
                        <p:tav tm="100000">
                          <p:val>
                            <p:strVal val="#ppt_y"/>
                          </p:val>
                        </p:tav>
                      </p:tavLst>
                    </p:anim>
                  </p:childTnLst>
                </p:cTn>
              </p:par>
            </p:tnLst>
          </p:tmpl>
        </p:tmplLst>
      </p:bldP>
      <p:bldP spid="47" grpId="0" build="p">
        <p:tmplLst>
          <p:tmpl lvl="1">
            <p:tnLst>
              <p:par>
                <p:cTn presetID="2" presetClass="entr" presetSubtype="1"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0-#ppt_h/2"/>
                          </p:val>
                        </p:tav>
                        <p:tav tm="100000">
                          <p:val>
                            <p:strVal val="#ppt_y"/>
                          </p:val>
                        </p:tav>
                      </p:tavLst>
                    </p:anim>
                  </p:childTnLst>
                </p:cTn>
              </p:par>
            </p:tnLst>
          </p:tmpl>
        </p:tmplLst>
      </p:bldP>
      <p:bldP spid="48" grpId="0" build="p">
        <p:tmplLst>
          <p:tmpl lvl="1">
            <p:tnLst>
              <p:par>
                <p:cTn presetID="2" presetClass="entr" presetSubtype="1"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0-#ppt_h/2"/>
                          </p:val>
                        </p:tav>
                        <p:tav tm="100000">
                          <p:val>
                            <p:strVal val="#ppt_y"/>
                          </p:val>
                        </p:tav>
                      </p:tavLst>
                    </p:anim>
                  </p:childTnLst>
                </p:cTn>
              </p:par>
            </p:tnLst>
          </p:tmpl>
        </p:tmplLst>
      </p:bldP>
      <p:bldP spid="50" grpId="0" build="p">
        <p:tmplLst>
          <p:tmpl lvl="1">
            <p:tnLst>
              <p:par>
                <p:cTn presetID="2" presetClass="entr" presetSubtype="1" decel="10000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ppt_x"/>
                          </p:val>
                        </p:tav>
                        <p:tav tm="100000">
                          <p:val>
                            <p:strVal val="#ppt_x"/>
                          </p:val>
                        </p:tav>
                      </p:tavLst>
                    </p:anim>
                    <p:anim calcmode="lin" valueType="num">
                      <p:cBhvr additive="base">
                        <p:cTn dur="500" fill="hold"/>
                        <p:tgtEl>
                          <p:spTgt spid="50"/>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 Image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a:xfrm>
            <a:off x="17110868" y="9600055"/>
            <a:ext cx="1176775" cy="489036"/>
          </a:xfrm>
          <a:prstGeom prst="rect">
            <a:avLst/>
          </a:prstGeom>
        </p:spPr>
        <p:txBody>
          <a:bodyPr/>
          <a:lstStyle/>
          <a:p>
            <a:fld id="{03EB59E2-90B9-4CD3-AC74-D672227E13C3}" type="slidenum">
              <a:rPr lang="en-US" smtClean="0"/>
              <a:pPr/>
              <a:t>‹#›</a:t>
            </a:fld>
            <a:endParaRPr lang="en-US" dirty="0"/>
          </a:p>
        </p:txBody>
      </p:sp>
      <p:sp>
        <p:nvSpPr>
          <p:cNvPr id="33" name="図プレースホルダー 32"/>
          <p:cNvSpPr>
            <a:spLocks noGrp="1"/>
          </p:cNvSpPr>
          <p:nvPr>
            <p:ph type="pic" sz="quarter" idx="13" hasCustomPrompt="1"/>
          </p:nvPr>
        </p:nvSpPr>
        <p:spPr>
          <a:xfrm>
            <a:off x="8513005" y="2520949"/>
            <a:ext cx="9776571" cy="3957682"/>
          </a:xfrm>
          <a:custGeom>
            <a:avLst/>
            <a:gdLst>
              <a:gd name="connsiteX0" fmla="*/ 0 w 9776571"/>
              <a:gd name="connsiteY0" fmla="*/ 45 h 3957682"/>
              <a:gd name="connsiteX1" fmla="*/ 648000 w 9776571"/>
              <a:gd name="connsiteY1" fmla="*/ 45 h 3957682"/>
              <a:gd name="connsiteX2" fmla="*/ 648000 w 9776571"/>
              <a:gd name="connsiteY2" fmla="*/ 648045 h 3957682"/>
              <a:gd name="connsiteX3" fmla="*/ 1294067 w 9776571"/>
              <a:gd name="connsiteY3" fmla="*/ 648045 h 3957682"/>
              <a:gd name="connsiteX4" fmla="*/ 1294067 w 9776571"/>
              <a:gd name="connsiteY4" fmla="*/ 1296045 h 3957682"/>
              <a:gd name="connsiteX5" fmla="*/ 646067 w 9776571"/>
              <a:gd name="connsiteY5" fmla="*/ 1296045 h 3957682"/>
              <a:gd name="connsiteX6" fmla="*/ 646067 w 9776571"/>
              <a:gd name="connsiteY6" fmla="*/ 648045 h 3957682"/>
              <a:gd name="connsiteX7" fmla="*/ 0 w 9776571"/>
              <a:gd name="connsiteY7" fmla="*/ 648045 h 3957682"/>
              <a:gd name="connsiteX8" fmla="*/ 5685585 w 9776571"/>
              <a:gd name="connsiteY8" fmla="*/ 0 h 3957682"/>
              <a:gd name="connsiteX9" fmla="*/ 9776571 w 9776571"/>
              <a:gd name="connsiteY9" fmla="*/ 0 h 3957682"/>
              <a:gd name="connsiteX10" fmla="*/ 9776571 w 9776571"/>
              <a:gd name="connsiteY10" fmla="*/ 3957638 h 3957682"/>
              <a:gd name="connsiteX11" fmla="*/ 9735449 w 9776571"/>
              <a:gd name="connsiteY11" fmla="*/ 3957638 h 3957682"/>
              <a:gd name="connsiteX12" fmla="*/ 9735449 w 9776571"/>
              <a:gd name="connsiteY12" fmla="*/ 3957682 h 3957682"/>
              <a:gd name="connsiteX13" fmla="*/ 1942067 w 9776571"/>
              <a:gd name="connsiteY13" fmla="*/ 3957682 h 3957682"/>
              <a:gd name="connsiteX14" fmla="*/ 1942067 w 9776571"/>
              <a:gd name="connsiteY14" fmla="*/ 1944045 h 3957682"/>
              <a:gd name="connsiteX15" fmla="*/ 1294067 w 9776571"/>
              <a:gd name="connsiteY15" fmla="*/ 1944045 h 3957682"/>
              <a:gd name="connsiteX16" fmla="*/ 1294067 w 9776571"/>
              <a:gd name="connsiteY16" fmla="*/ 1296045 h 3957682"/>
              <a:gd name="connsiteX17" fmla="*/ 1942067 w 9776571"/>
              <a:gd name="connsiteY17" fmla="*/ 1296045 h 3957682"/>
              <a:gd name="connsiteX18" fmla="*/ 1942067 w 9776571"/>
              <a:gd name="connsiteY18" fmla="*/ 648045 h 3957682"/>
              <a:gd name="connsiteX19" fmla="*/ 1294067 w 9776571"/>
              <a:gd name="connsiteY19" fmla="*/ 648045 h 3957682"/>
              <a:gd name="connsiteX20" fmla="*/ 1294067 w 9776571"/>
              <a:gd name="connsiteY20" fmla="*/ 45 h 3957682"/>
              <a:gd name="connsiteX21" fmla="*/ 1942067 w 9776571"/>
              <a:gd name="connsiteY21" fmla="*/ 45 h 3957682"/>
              <a:gd name="connsiteX22" fmla="*/ 5685585 w 9776571"/>
              <a:gd name="connsiteY22" fmla="*/ 45 h 39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6571" h="3957682">
                <a:moveTo>
                  <a:pt x="0" y="45"/>
                </a:moveTo>
                <a:lnTo>
                  <a:pt x="648000" y="45"/>
                </a:lnTo>
                <a:lnTo>
                  <a:pt x="648000" y="648045"/>
                </a:lnTo>
                <a:lnTo>
                  <a:pt x="1294067" y="648045"/>
                </a:lnTo>
                <a:lnTo>
                  <a:pt x="1294067" y="1296045"/>
                </a:lnTo>
                <a:lnTo>
                  <a:pt x="646067" y="1296045"/>
                </a:lnTo>
                <a:lnTo>
                  <a:pt x="646067" y="648045"/>
                </a:lnTo>
                <a:lnTo>
                  <a:pt x="0" y="648045"/>
                </a:lnTo>
                <a:close/>
                <a:moveTo>
                  <a:pt x="5685585" y="0"/>
                </a:moveTo>
                <a:lnTo>
                  <a:pt x="9776571" y="0"/>
                </a:lnTo>
                <a:lnTo>
                  <a:pt x="9776571" y="3957638"/>
                </a:lnTo>
                <a:lnTo>
                  <a:pt x="9735449" y="3957638"/>
                </a:lnTo>
                <a:lnTo>
                  <a:pt x="9735449" y="3957682"/>
                </a:lnTo>
                <a:lnTo>
                  <a:pt x="1942067" y="3957682"/>
                </a:lnTo>
                <a:lnTo>
                  <a:pt x="1942067" y="1944045"/>
                </a:lnTo>
                <a:lnTo>
                  <a:pt x="1294067" y="1944045"/>
                </a:lnTo>
                <a:lnTo>
                  <a:pt x="1294067" y="1296045"/>
                </a:lnTo>
                <a:lnTo>
                  <a:pt x="1942067" y="1296045"/>
                </a:lnTo>
                <a:lnTo>
                  <a:pt x="1942067" y="648045"/>
                </a:lnTo>
                <a:lnTo>
                  <a:pt x="1294067" y="648045"/>
                </a:lnTo>
                <a:lnTo>
                  <a:pt x="1294067" y="45"/>
                </a:lnTo>
                <a:lnTo>
                  <a:pt x="1942067" y="45"/>
                </a:lnTo>
                <a:lnTo>
                  <a:pt x="5685585" y="45"/>
                </a:lnTo>
                <a:close/>
              </a:path>
            </a:pathLst>
          </a:custGeom>
          <a:solidFill>
            <a:schemeClr val="accent2">
              <a:lumMod val="20000"/>
              <a:lumOff val="80000"/>
            </a:schemeClr>
          </a:solidFill>
        </p:spPr>
        <p:txBody>
          <a:bodyPr wrap="square">
            <a:noAutofit/>
          </a:bodyPr>
          <a:lstStyle>
            <a:lvl1pPr>
              <a:defRPr sz="1800"/>
            </a:lvl1pPr>
          </a:lstStyle>
          <a:p>
            <a:r>
              <a:rPr kumimoji="1" lang="en-US" altLang="ja-JP" dirty="0"/>
              <a:t>                      Insert an image</a:t>
            </a:r>
            <a:endParaRPr kumimoji="1" lang="ja-JP" altLang="en-US" dirty="0"/>
          </a:p>
        </p:txBody>
      </p:sp>
      <p:sp>
        <p:nvSpPr>
          <p:cNvPr id="34" name="図プレースホルダー 33"/>
          <p:cNvSpPr>
            <a:spLocks noGrp="1"/>
          </p:cNvSpPr>
          <p:nvPr>
            <p:ph type="pic" sz="quarter" idx="16" hasCustomPrompt="1"/>
          </p:nvPr>
        </p:nvSpPr>
        <p:spPr>
          <a:xfrm>
            <a:off x="-1" y="2520949"/>
            <a:ext cx="9776572" cy="3957682"/>
          </a:xfrm>
          <a:custGeom>
            <a:avLst/>
            <a:gdLst>
              <a:gd name="connsiteX0" fmla="*/ 9128572 w 9776572"/>
              <a:gd name="connsiteY0" fmla="*/ 3309682 h 3957682"/>
              <a:gd name="connsiteX1" fmla="*/ 9776572 w 9776572"/>
              <a:gd name="connsiteY1" fmla="*/ 3309682 h 3957682"/>
              <a:gd name="connsiteX2" fmla="*/ 9776572 w 9776572"/>
              <a:gd name="connsiteY2" fmla="*/ 3957682 h 3957682"/>
              <a:gd name="connsiteX3" fmla="*/ 9128572 w 9776572"/>
              <a:gd name="connsiteY3" fmla="*/ 3957682 h 3957682"/>
              <a:gd name="connsiteX4" fmla="*/ 8480572 w 9776572"/>
              <a:gd name="connsiteY4" fmla="*/ 2661682 h 3957682"/>
              <a:gd name="connsiteX5" fmla="*/ 9128572 w 9776572"/>
              <a:gd name="connsiteY5" fmla="*/ 2661682 h 3957682"/>
              <a:gd name="connsiteX6" fmla="*/ 9128572 w 9776572"/>
              <a:gd name="connsiteY6" fmla="*/ 3309682 h 3957682"/>
              <a:gd name="connsiteX7" fmla="*/ 8480572 w 9776572"/>
              <a:gd name="connsiteY7" fmla="*/ 3309682 h 3957682"/>
              <a:gd name="connsiteX8" fmla="*/ 0 w 9776572"/>
              <a:gd name="connsiteY8" fmla="*/ 0 h 3957682"/>
              <a:gd name="connsiteX9" fmla="*/ 4090987 w 9776572"/>
              <a:gd name="connsiteY9" fmla="*/ 0 h 3957682"/>
              <a:gd name="connsiteX10" fmla="*/ 4090987 w 9776572"/>
              <a:gd name="connsiteY10" fmla="*/ 45 h 3957682"/>
              <a:gd name="connsiteX11" fmla="*/ 7832572 w 9776572"/>
              <a:gd name="connsiteY11" fmla="*/ 45 h 3957682"/>
              <a:gd name="connsiteX12" fmla="*/ 7832572 w 9776572"/>
              <a:gd name="connsiteY12" fmla="*/ 2012050 h 3957682"/>
              <a:gd name="connsiteX13" fmla="*/ 8480572 w 9776572"/>
              <a:gd name="connsiteY13" fmla="*/ 2012050 h 3957682"/>
              <a:gd name="connsiteX14" fmla="*/ 8480572 w 9776572"/>
              <a:gd name="connsiteY14" fmla="*/ 2660050 h 3957682"/>
              <a:gd name="connsiteX15" fmla="*/ 7832572 w 9776572"/>
              <a:gd name="connsiteY15" fmla="*/ 2660050 h 3957682"/>
              <a:gd name="connsiteX16" fmla="*/ 7832572 w 9776572"/>
              <a:gd name="connsiteY16" fmla="*/ 3309682 h 3957682"/>
              <a:gd name="connsiteX17" fmla="*/ 8480572 w 9776572"/>
              <a:gd name="connsiteY17" fmla="*/ 3309682 h 3957682"/>
              <a:gd name="connsiteX18" fmla="*/ 8480572 w 9776572"/>
              <a:gd name="connsiteY18" fmla="*/ 3957682 h 3957682"/>
              <a:gd name="connsiteX19" fmla="*/ 7832572 w 9776572"/>
              <a:gd name="connsiteY19" fmla="*/ 3957682 h 3957682"/>
              <a:gd name="connsiteX20" fmla="*/ 39189 w 9776572"/>
              <a:gd name="connsiteY20" fmla="*/ 3957682 h 3957682"/>
              <a:gd name="connsiteX21" fmla="*/ 39189 w 9776572"/>
              <a:gd name="connsiteY21" fmla="*/ 3957638 h 3957682"/>
              <a:gd name="connsiteX22" fmla="*/ 0 w 9776572"/>
              <a:gd name="connsiteY22" fmla="*/ 3957638 h 39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6572" h="3957682">
                <a:moveTo>
                  <a:pt x="9128572" y="3309682"/>
                </a:moveTo>
                <a:lnTo>
                  <a:pt x="9776572" y="3309682"/>
                </a:lnTo>
                <a:lnTo>
                  <a:pt x="9776572" y="3957682"/>
                </a:lnTo>
                <a:lnTo>
                  <a:pt x="9128572" y="3957682"/>
                </a:lnTo>
                <a:close/>
                <a:moveTo>
                  <a:pt x="8480572" y="2661682"/>
                </a:moveTo>
                <a:lnTo>
                  <a:pt x="9128572" y="2661682"/>
                </a:lnTo>
                <a:lnTo>
                  <a:pt x="9128572" y="3309682"/>
                </a:lnTo>
                <a:lnTo>
                  <a:pt x="8480572" y="3309682"/>
                </a:lnTo>
                <a:close/>
                <a:moveTo>
                  <a:pt x="0" y="0"/>
                </a:moveTo>
                <a:lnTo>
                  <a:pt x="4090987" y="0"/>
                </a:lnTo>
                <a:lnTo>
                  <a:pt x="4090987" y="45"/>
                </a:lnTo>
                <a:lnTo>
                  <a:pt x="7832572" y="45"/>
                </a:lnTo>
                <a:lnTo>
                  <a:pt x="7832572" y="2012050"/>
                </a:lnTo>
                <a:lnTo>
                  <a:pt x="8480572" y="2012050"/>
                </a:lnTo>
                <a:lnTo>
                  <a:pt x="8480572" y="2660050"/>
                </a:lnTo>
                <a:lnTo>
                  <a:pt x="7832572" y="2660050"/>
                </a:lnTo>
                <a:lnTo>
                  <a:pt x="7832572" y="3309682"/>
                </a:lnTo>
                <a:lnTo>
                  <a:pt x="8480572" y="3309682"/>
                </a:lnTo>
                <a:lnTo>
                  <a:pt x="8480572" y="3957682"/>
                </a:lnTo>
                <a:lnTo>
                  <a:pt x="7832572" y="3957682"/>
                </a:lnTo>
                <a:lnTo>
                  <a:pt x="39189" y="3957682"/>
                </a:lnTo>
                <a:lnTo>
                  <a:pt x="39189" y="3957638"/>
                </a:lnTo>
                <a:lnTo>
                  <a:pt x="0" y="3957638"/>
                </a:lnTo>
                <a:close/>
              </a:path>
            </a:pathLst>
          </a:custGeom>
          <a:solidFill>
            <a:schemeClr val="accent1">
              <a:lumMod val="20000"/>
              <a:lumOff val="80000"/>
            </a:schemeClr>
          </a:solidFill>
        </p:spPr>
        <p:txBody>
          <a:bodyPr wrap="square">
            <a:noAutofit/>
          </a:bodyPr>
          <a:lstStyle>
            <a:lvl1pPr>
              <a:defRPr sz="1800" baseline="0"/>
            </a:lvl1pPr>
          </a:lstStyle>
          <a:p>
            <a:r>
              <a:rPr kumimoji="1" lang="en-US" altLang="ja-JP" dirty="0"/>
              <a:t>Insert an image</a:t>
            </a:r>
            <a:endParaRPr kumimoji="1" lang="ja-JP" altLang="en-US" dirty="0"/>
          </a:p>
        </p:txBody>
      </p:sp>
      <p:sp>
        <p:nvSpPr>
          <p:cNvPr id="24" name="テキスト プレースホルダー 12"/>
          <p:cNvSpPr>
            <a:spLocks noGrp="1"/>
          </p:cNvSpPr>
          <p:nvPr>
            <p:ph type="body" sz="quarter" idx="12" hasCustomPrompt="1"/>
          </p:nvPr>
        </p:nvSpPr>
        <p:spPr>
          <a:xfrm>
            <a:off x="1351485" y="7642973"/>
            <a:ext cx="6400609" cy="1716691"/>
          </a:xfrm>
        </p:spPr>
        <p:txBody>
          <a:bodyPr>
            <a:normAutofit/>
          </a:bodyPr>
          <a:lstStyle>
            <a:lvl1pPr algn="l">
              <a:defRPr sz="2000" baseline="0"/>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17" hasCustomPrompt="1"/>
          </p:nvPr>
        </p:nvSpPr>
        <p:spPr>
          <a:xfrm>
            <a:off x="1351485" y="6701778"/>
            <a:ext cx="6400609"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6" name="正方形/長方形 25"/>
          <p:cNvSpPr/>
          <p:nvPr userDrawn="1"/>
        </p:nvSpPr>
        <p:spPr>
          <a:xfrm>
            <a:off x="1456909" y="7418818"/>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2"/>
          <p:cNvSpPr>
            <a:spLocks noGrp="1"/>
          </p:cNvSpPr>
          <p:nvPr>
            <p:ph type="body" sz="quarter" idx="18" hasCustomPrompt="1"/>
          </p:nvPr>
        </p:nvSpPr>
        <p:spPr>
          <a:xfrm>
            <a:off x="10408210" y="7642973"/>
            <a:ext cx="6400609" cy="1716691"/>
          </a:xfrm>
        </p:spPr>
        <p:txBody>
          <a:bodyPr>
            <a:normAutofit/>
          </a:bodyPr>
          <a:lstStyle>
            <a:lvl1pPr algn="l">
              <a:defRPr sz="2000" baseline="0"/>
            </a:lvl1pPr>
          </a:lstStyle>
          <a:p>
            <a:pPr lvl="0"/>
            <a:r>
              <a:rPr kumimoji="1" lang="en-US" altLang="ja-JP" dirty="0"/>
              <a:t>Text goes here</a:t>
            </a:r>
            <a:endParaRPr kumimoji="1" lang="ja-JP" altLang="en-US" dirty="0"/>
          </a:p>
        </p:txBody>
      </p:sp>
      <p:sp>
        <p:nvSpPr>
          <p:cNvPr id="28" name="テキスト プレースホルダー 12"/>
          <p:cNvSpPr>
            <a:spLocks noGrp="1"/>
          </p:cNvSpPr>
          <p:nvPr>
            <p:ph type="body" sz="quarter" idx="19" hasCustomPrompt="1"/>
          </p:nvPr>
        </p:nvSpPr>
        <p:spPr>
          <a:xfrm>
            <a:off x="10408210" y="6701778"/>
            <a:ext cx="6400609"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9" name="正方形/長方形 28"/>
          <p:cNvSpPr/>
          <p:nvPr userDrawn="1"/>
        </p:nvSpPr>
        <p:spPr>
          <a:xfrm>
            <a:off x="10513634" y="7418818"/>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7114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vertical)">
                                      <p:cBhvr>
                                        <p:cTn id="7" dur="500"/>
                                        <p:tgtEl>
                                          <p:spTgt spid="34"/>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 calcmode="lin" valueType="num">
                                      <p:cBhvr additive="base">
                                        <p:cTn id="1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1600"/>
                            </p:stCondLst>
                            <p:childTnLst>
                              <p:par>
                                <p:cTn id="22" presetID="14" presetClass="entr" presetSubtype="5"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vertical)">
                                      <p:cBhvr>
                                        <p:cTn id="24" dur="500"/>
                                        <p:tgtEl>
                                          <p:spTgt spid="33"/>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 calcmode="lin" valueType="num">
                                      <p:cBhvr additive="base">
                                        <p:cTn id="2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4" grpId="0">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p:tmplLst>
          <p:tmpl>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Simple">
    <p:bg>
      <p:bgPr>
        <a:solidFill>
          <a:schemeClr val="accent1"/>
        </a:solidFill>
        <a:effectLst/>
      </p:bgPr>
    </p:bg>
    <p:spTree>
      <p:nvGrpSpPr>
        <p:cNvPr id="1" name=""/>
        <p:cNvGrpSpPr/>
        <p:nvPr/>
      </p:nvGrpSpPr>
      <p:grpSpPr>
        <a:xfrm>
          <a:off x="0" y="0"/>
          <a:ext cx="0" cy="0"/>
          <a:chOff x="0" y="0"/>
          <a:chExt cx="0" cy="0"/>
        </a:xfrm>
      </p:grpSpPr>
      <p:sp>
        <p:nvSpPr>
          <p:cNvPr id="12" name="テキスト プレースホルダー 12"/>
          <p:cNvSpPr>
            <a:spLocks noGrp="1"/>
          </p:cNvSpPr>
          <p:nvPr userDrawn="1">
            <p:ph type="body" sz="quarter" idx="13" hasCustomPrompt="1"/>
          </p:nvPr>
        </p:nvSpPr>
        <p:spPr>
          <a:xfrm>
            <a:off x="5840438" y="4394881"/>
            <a:ext cx="6607123" cy="747032"/>
          </a:xfrm>
        </p:spPr>
        <p:txBody>
          <a:bodyPr anchor="t">
            <a:noAutofit/>
          </a:bodyPr>
          <a:lstStyle>
            <a:lvl1pPr algn="ctr">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userDrawn="1">
            <p:ph type="body" sz="quarter" idx="12" hasCustomPrompt="1"/>
          </p:nvPr>
        </p:nvSpPr>
        <p:spPr>
          <a:xfrm>
            <a:off x="5840438" y="5141912"/>
            <a:ext cx="6607123" cy="2012497"/>
          </a:xfrm>
        </p:spPr>
        <p:txBody>
          <a:bodyPr anchor="t">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8" name="図プレースホルダー 25"/>
          <p:cNvSpPr>
            <a:spLocks noGrp="1"/>
          </p:cNvSpPr>
          <p:nvPr>
            <p:ph type="pic" sz="quarter" idx="14" hasCustomPrompt="1"/>
          </p:nvPr>
        </p:nvSpPr>
        <p:spPr>
          <a:xfrm>
            <a:off x="8524377" y="2908981"/>
            <a:ext cx="1239243" cy="1239243"/>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xmlns="" val="336486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500"/>
                                  </p:stCondLst>
                                  <p:iterate type="wd">
                                    <p:tmPct val="10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10" presetClass="entr" presetSubtype="0" fill="hold" grpId="0" nodeType="after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2" decel="100000" fill="hold" nodeType="withEffect">
                  <p:stCondLst>
                    <p:cond delay="50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8" grpId="0"/>
    </p:bldLst>
  </p:timing>
  <p:extLst mod="1">
    <p:ext uri="{DCECCB84-F9BA-43D5-87BE-67443E8EF086}">
      <p15:sldGuideLst xmlns:p15="http://schemas.microsoft.com/office/powerpoint/2012/main" xmlns="">
        <p15:guide id="1" orient="horz" pos="3239" userDrawn="1">
          <p15:clr>
            <a:srgbClr val="FBAE40"/>
          </p15:clr>
        </p15:guide>
        <p15:guide id="2" pos="57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con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2208260" y="3398016"/>
            <a:ext cx="6427739"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2208260" y="2408695"/>
            <a:ext cx="6427739"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2319211" y="3173861"/>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887843" y="2604788"/>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25"/>
          <p:cNvSpPr>
            <a:spLocks noGrp="1"/>
          </p:cNvSpPr>
          <p:nvPr>
            <p:ph type="pic" sz="quarter" idx="14" hasCustomPrompt="1"/>
          </p:nvPr>
        </p:nvSpPr>
        <p:spPr>
          <a:xfrm>
            <a:off x="1141100" y="285886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0" name="テキスト プレースホルダー 12"/>
          <p:cNvSpPr>
            <a:spLocks noGrp="1"/>
          </p:cNvSpPr>
          <p:nvPr>
            <p:ph type="body" sz="quarter" idx="15" hasCustomPrompt="1"/>
          </p:nvPr>
        </p:nvSpPr>
        <p:spPr>
          <a:xfrm>
            <a:off x="10888281" y="3398016"/>
            <a:ext cx="6427739"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1" name="テキスト プレースホルダー 12"/>
          <p:cNvSpPr>
            <a:spLocks noGrp="1"/>
          </p:cNvSpPr>
          <p:nvPr>
            <p:ph type="body" sz="quarter" idx="16" hasCustomPrompt="1"/>
          </p:nvPr>
        </p:nvSpPr>
        <p:spPr>
          <a:xfrm>
            <a:off x="10888281" y="2408695"/>
            <a:ext cx="6427739"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2" name="正方形/長方形 21"/>
          <p:cNvSpPr/>
          <p:nvPr userDrawn="1"/>
        </p:nvSpPr>
        <p:spPr>
          <a:xfrm>
            <a:off x="10999232" y="3173861"/>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4"/>
          <p:cNvSpPr/>
          <p:nvPr userDrawn="1"/>
        </p:nvSpPr>
        <p:spPr>
          <a:xfrm>
            <a:off x="9567864" y="2604788"/>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25"/>
          <p:cNvSpPr>
            <a:spLocks noGrp="1"/>
          </p:cNvSpPr>
          <p:nvPr>
            <p:ph type="pic" sz="quarter" idx="17" hasCustomPrompt="1"/>
          </p:nvPr>
        </p:nvSpPr>
        <p:spPr>
          <a:xfrm>
            <a:off x="9821121" y="285886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5" name="テキスト プレースホルダー 12"/>
          <p:cNvSpPr>
            <a:spLocks noGrp="1"/>
          </p:cNvSpPr>
          <p:nvPr>
            <p:ph type="body" sz="quarter" idx="18" hasCustomPrompt="1"/>
          </p:nvPr>
        </p:nvSpPr>
        <p:spPr>
          <a:xfrm>
            <a:off x="2208260" y="6762937"/>
            <a:ext cx="6427739"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7" name="テキスト プレースホルダー 12"/>
          <p:cNvSpPr>
            <a:spLocks noGrp="1"/>
          </p:cNvSpPr>
          <p:nvPr>
            <p:ph type="body" sz="quarter" idx="19" hasCustomPrompt="1"/>
          </p:nvPr>
        </p:nvSpPr>
        <p:spPr>
          <a:xfrm>
            <a:off x="2208260" y="5773616"/>
            <a:ext cx="6427739"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8" name="正方形/長方形 37"/>
          <p:cNvSpPr/>
          <p:nvPr userDrawn="1"/>
        </p:nvSpPr>
        <p:spPr>
          <a:xfrm>
            <a:off x="2319211" y="6538782"/>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4"/>
          <p:cNvSpPr/>
          <p:nvPr userDrawn="1"/>
        </p:nvSpPr>
        <p:spPr>
          <a:xfrm>
            <a:off x="887843" y="5969709"/>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図プレースホルダー 25"/>
          <p:cNvSpPr>
            <a:spLocks noGrp="1"/>
          </p:cNvSpPr>
          <p:nvPr>
            <p:ph type="pic" sz="quarter" idx="20" hasCustomPrompt="1"/>
          </p:nvPr>
        </p:nvSpPr>
        <p:spPr>
          <a:xfrm>
            <a:off x="1141100" y="6223781"/>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1" name="テキスト プレースホルダー 12"/>
          <p:cNvSpPr>
            <a:spLocks noGrp="1"/>
          </p:cNvSpPr>
          <p:nvPr>
            <p:ph type="body" sz="quarter" idx="21" hasCustomPrompt="1"/>
          </p:nvPr>
        </p:nvSpPr>
        <p:spPr>
          <a:xfrm>
            <a:off x="10888281" y="6762937"/>
            <a:ext cx="6427739"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22" hasCustomPrompt="1"/>
          </p:nvPr>
        </p:nvSpPr>
        <p:spPr>
          <a:xfrm>
            <a:off x="10888281" y="5773616"/>
            <a:ext cx="6427739"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正方形/長方形 42"/>
          <p:cNvSpPr/>
          <p:nvPr userDrawn="1"/>
        </p:nvSpPr>
        <p:spPr>
          <a:xfrm>
            <a:off x="10999232" y="6538782"/>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
          <p:cNvSpPr/>
          <p:nvPr userDrawn="1"/>
        </p:nvSpPr>
        <p:spPr>
          <a:xfrm>
            <a:off x="9567864" y="5969709"/>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図プレースホルダー 25"/>
          <p:cNvSpPr>
            <a:spLocks noGrp="1"/>
          </p:cNvSpPr>
          <p:nvPr>
            <p:ph type="pic" sz="quarter" idx="23" hasCustomPrompt="1"/>
          </p:nvPr>
        </p:nvSpPr>
        <p:spPr>
          <a:xfrm>
            <a:off x="9821121" y="6223781"/>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xmlns="" val="138522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750"/>
                            </p:stCondLst>
                            <p:childTnLst>
                              <p:par>
                                <p:cTn id="27" presetID="2" presetClass="entr" presetSubtype="1" decel="10000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750" fill="hold"/>
                                        <p:tgtEl>
                                          <p:spTgt spid="23"/>
                                        </p:tgtEl>
                                        <p:attrNameLst>
                                          <p:attrName>ppt_x</p:attrName>
                                        </p:attrNameLst>
                                      </p:cBhvr>
                                      <p:tavLst>
                                        <p:tav tm="0">
                                          <p:val>
                                            <p:strVal val="#ppt_x"/>
                                          </p:val>
                                        </p:tav>
                                        <p:tav tm="100000">
                                          <p:val>
                                            <p:strVal val="#ppt_x"/>
                                          </p:val>
                                        </p:tav>
                                      </p:tavLst>
                                    </p:anim>
                                    <p:anim calcmode="lin" valueType="num">
                                      <p:cBhvr additive="base">
                                        <p:cTn id="30" dur="750" fill="hold"/>
                                        <p:tgtEl>
                                          <p:spTgt spid="23"/>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750" fill="hold"/>
                                        <p:tgtEl>
                                          <p:spTgt spid="24"/>
                                        </p:tgtEl>
                                        <p:attrNameLst>
                                          <p:attrName>ppt_x</p:attrName>
                                        </p:attrNameLst>
                                      </p:cBhvr>
                                      <p:tavLst>
                                        <p:tav tm="0">
                                          <p:val>
                                            <p:strVal val="#ppt_x"/>
                                          </p:val>
                                        </p:tav>
                                        <p:tav tm="100000">
                                          <p:val>
                                            <p:strVal val="#ppt_x"/>
                                          </p:val>
                                        </p:tav>
                                      </p:tavLst>
                                    </p:anim>
                                    <p:anim calcmode="lin" valueType="num">
                                      <p:cBhvr additive="base">
                                        <p:cTn id="34" dur="750" fill="hold"/>
                                        <p:tgtEl>
                                          <p:spTgt spid="24"/>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decel="100000" fill="hold" grpId="0" nodeType="afterEffect">
                                  <p:stCondLst>
                                    <p:cond delay="0"/>
                                  </p:stCondLst>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additive="base">
                                        <p:cTn id="38"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3500"/>
                            </p:stCondLst>
                            <p:childTnLst>
                              <p:par>
                                <p:cTn id="49" presetID="2" presetClass="entr" presetSubtype="1" decel="10000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750" fill="hold"/>
                                        <p:tgtEl>
                                          <p:spTgt spid="39"/>
                                        </p:tgtEl>
                                        <p:attrNameLst>
                                          <p:attrName>ppt_x</p:attrName>
                                        </p:attrNameLst>
                                      </p:cBhvr>
                                      <p:tavLst>
                                        <p:tav tm="0">
                                          <p:val>
                                            <p:strVal val="#ppt_x"/>
                                          </p:val>
                                        </p:tav>
                                        <p:tav tm="100000">
                                          <p:val>
                                            <p:strVal val="#ppt_x"/>
                                          </p:val>
                                        </p:tav>
                                      </p:tavLst>
                                    </p:anim>
                                    <p:anim calcmode="lin" valueType="num">
                                      <p:cBhvr additive="base">
                                        <p:cTn id="52" dur="750" fill="hold"/>
                                        <p:tgtEl>
                                          <p:spTgt spid="39"/>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750" fill="hold"/>
                                        <p:tgtEl>
                                          <p:spTgt spid="40"/>
                                        </p:tgtEl>
                                        <p:attrNameLst>
                                          <p:attrName>ppt_x</p:attrName>
                                        </p:attrNameLst>
                                      </p:cBhvr>
                                      <p:tavLst>
                                        <p:tav tm="0">
                                          <p:val>
                                            <p:strVal val="#ppt_x"/>
                                          </p:val>
                                        </p:tav>
                                        <p:tav tm="100000">
                                          <p:val>
                                            <p:strVal val="#ppt_x"/>
                                          </p:val>
                                        </p:tav>
                                      </p:tavLst>
                                    </p:anim>
                                    <p:anim calcmode="lin" valueType="num">
                                      <p:cBhvr additive="base">
                                        <p:cTn id="56" dur="750" fill="hold"/>
                                        <p:tgtEl>
                                          <p:spTgt spid="40"/>
                                        </p:tgtEl>
                                        <p:attrNameLst>
                                          <p:attrName>ppt_y</p:attrName>
                                        </p:attrNameLst>
                                      </p:cBhvr>
                                      <p:tavLst>
                                        <p:tav tm="0">
                                          <p:val>
                                            <p:strVal val="0-#ppt_h/2"/>
                                          </p:val>
                                        </p:tav>
                                        <p:tav tm="100000">
                                          <p:val>
                                            <p:strVal val="#ppt_y"/>
                                          </p:val>
                                        </p:tav>
                                      </p:tavLst>
                                    </p:anim>
                                  </p:childTnLst>
                                </p:cTn>
                              </p:par>
                            </p:childTnLst>
                          </p:cTn>
                        </p:par>
                        <p:par>
                          <p:cTn id="57" fill="hold">
                            <p:stCondLst>
                              <p:cond delay="4250"/>
                            </p:stCondLst>
                            <p:childTnLst>
                              <p:par>
                                <p:cTn id="58" presetID="2" presetClass="entr" presetSubtype="8" decel="100000" fill="hold" grpId="0" nodeType="afterEffect">
                                  <p:stCondLst>
                                    <p:cond delay="0"/>
                                  </p:stCondLst>
                                  <p:childTnLst>
                                    <p:set>
                                      <p:cBhvr>
                                        <p:cTn id="59" dur="1" fill="hold">
                                          <p:stCondLst>
                                            <p:cond delay="0"/>
                                          </p:stCondLst>
                                        </p:cTn>
                                        <p:tgtEl>
                                          <p:spTgt spid="37">
                                            <p:txEl>
                                              <p:pRg st="0" end="0"/>
                                            </p:txEl>
                                          </p:spTgt>
                                        </p:tgtEl>
                                        <p:attrNameLst>
                                          <p:attrName>style.visibility</p:attrName>
                                        </p:attrNameLst>
                                      </p:cBhvr>
                                      <p:to>
                                        <p:strVal val="visible"/>
                                      </p:to>
                                    </p:set>
                                    <p:anim calcmode="lin" valueType="num">
                                      <p:cBhvr additive="base">
                                        <p:cTn id="60"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fill="hold"/>
                                        <p:tgtEl>
                                          <p:spTgt spid="38"/>
                                        </p:tgtEl>
                                        <p:attrNameLst>
                                          <p:attrName>ppt_x</p:attrName>
                                        </p:attrNameLst>
                                      </p:cBhvr>
                                      <p:tavLst>
                                        <p:tav tm="0">
                                          <p:val>
                                            <p:strVal val="#ppt_x"/>
                                          </p:val>
                                        </p:tav>
                                        <p:tav tm="100000">
                                          <p:val>
                                            <p:strVal val="#ppt_x"/>
                                          </p:val>
                                        </p:tav>
                                      </p:tavLst>
                                    </p:anim>
                                    <p:anim calcmode="lin" valueType="num">
                                      <p:cBhvr additive="base">
                                        <p:cTn id="65" dur="500" fill="hold"/>
                                        <p:tgtEl>
                                          <p:spTgt spid="38"/>
                                        </p:tgtEl>
                                        <p:attrNameLst>
                                          <p:attrName>ppt_y</p:attrName>
                                        </p:attrNameLst>
                                      </p:cBhvr>
                                      <p:tavLst>
                                        <p:tav tm="0">
                                          <p:val>
                                            <p:strVal val="1+#ppt_h/2"/>
                                          </p:val>
                                        </p:tav>
                                        <p:tav tm="100000">
                                          <p:val>
                                            <p:strVal val="#ppt_y"/>
                                          </p:val>
                                        </p:tav>
                                      </p:tavLst>
                                    </p:anim>
                                  </p:childTnLst>
                                </p:cTn>
                              </p:par>
                            </p:childTnLst>
                          </p:cTn>
                        </p:par>
                        <p:par>
                          <p:cTn id="66" fill="hold">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par>
                          <p:cTn id="70" fill="hold">
                            <p:stCondLst>
                              <p:cond delay="5250"/>
                            </p:stCondLst>
                            <p:childTnLst>
                              <p:par>
                                <p:cTn id="71" presetID="2" presetClass="entr" presetSubtype="1"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additive="base">
                                        <p:cTn id="73" dur="750" fill="hold"/>
                                        <p:tgtEl>
                                          <p:spTgt spid="44"/>
                                        </p:tgtEl>
                                        <p:attrNameLst>
                                          <p:attrName>ppt_x</p:attrName>
                                        </p:attrNameLst>
                                      </p:cBhvr>
                                      <p:tavLst>
                                        <p:tav tm="0">
                                          <p:val>
                                            <p:strVal val="#ppt_x"/>
                                          </p:val>
                                        </p:tav>
                                        <p:tav tm="100000">
                                          <p:val>
                                            <p:strVal val="#ppt_x"/>
                                          </p:val>
                                        </p:tav>
                                      </p:tavLst>
                                    </p:anim>
                                    <p:anim calcmode="lin" valueType="num">
                                      <p:cBhvr additive="base">
                                        <p:cTn id="74" dur="750" fill="hold"/>
                                        <p:tgtEl>
                                          <p:spTgt spid="44"/>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750" fill="hold"/>
                                        <p:tgtEl>
                                          <p:spTgt spid="45"/>
                                        </p:tgtEl>
                                        <p:attrNameLst>
                                          <p:attrName>ppt_x</p:attrName>
                                        </p:attrNameLst>
                                      </p:cBhvr>
                                      <p:tavLst>
                                        <p:tav tm="0">
                                          <p:val>
                                            <p:strVal val="#ppt_x"/>
                                          </p:val>
                                        </p:tav>
                                        <p:tav tm="100000">
                                          <p:val>
                                            <p:strVal val="#ppt_x"/>
                                          </p:val>
                                        </p:tav>
                                      </p:tavLst>
                                    </p:anim>
                                    <p:anim calcmode="lin" valueType="num">
                                      <p:cBhvr additive="base">
                                        <p:cTn id="78" dur="750" fill="hold"/>
                                        <p:tgtEl>
                                          <p:spTgt spid="45"/>
                                        </p:tgtEl>
                                        <p:attrNameLst>
                                          <p:attrName>ppt_y</p:attrName>
                                        </p:attrNameLst>
                                      </p:cBhvr>
                                      <p:tavLst>
                                        <p:tav tm="0">
                                          <p:val>
                                            <p:strVal val="0-#ppt_h/2"/>
                                          </p:val>
                                        </p:tav>
                                        <p:tav tm="100000">
                                          <p:val>
                                            <p:strVal val="#ppt_y"/>
                                          </p:val>
                                        </p:tav>
                                      </p:tavLst>
                                    </p:anim>
                                  </p:childTnLst>
                                </p:cTn>
                              </p:par>
                            </p:childTnLst>
                          </p:cTn>
                        </p:par>
                        <p:par>
                          <p:cTn id="79" fill="hold">
                            <p:stCondLst>
                              <p:cond delay="6000"/>
                            </p:stCondLst>
                            <p:childTnLst>
                              <p:par>
                                <p:cTn id="80" presetID="2" presetClass="entr" presetSubtype="8" decel="100000" fill="hold" grpId="0" nodeType="afterEffect">
                                  <p:stCondLst>
                                    <p:cond delay="0"/>
                                  </p:stCondLst>
                                  <p:childTnLst>
                                    <p:set>
                                      <p:cBhvr>
                                        <p:cTn id="81" dur="1" fill="hold">
                                          <p:stCondLst>
                                            <p:cond delay="0"/>
                                          </p:stCondLst>
                                        </p:cTn>
                                        <p:tgtEl>
                                          <p:spTgt spid="42">
                                            <p:txEl>
                                              <p:pRg st="0" end="0"/>
                                            </p:txEl>
                                          </p:spTgt>
                                        </p:tgtEl>
                                        <p:attrNameLst>
                                          <p:attrName>style.visibility</p:attrName>
                                        </p:attrNameLst>
                                      </p:cBhvr>
                                      <p:to>
                                        <p:strVal val="visible"/>
                                      </p:to>
                                    </p:set>
                                    <p:anim calcmode="lin" valueType="num">
                                      <p:cBhvr additive="base">
                                        <p:cTn id="82"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42">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26" grpId="0"/>
      <p:bldP spid="20" grpId="0">
        <p:tmplLst>
          <p:tmpl>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build="p">
        <p:tmplLst>
          <p:tmpl lvl="1">
            <p:tnLst>
              <p:par>
                <p:cTn presetID="2" presetClass="entr" presetSubtype="8"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animBg="1"/>
      <p:bldP spid="23" grpId="0" animBg="1"/>
      <p:bldP spid="24" grpId="0"/>
      <p:bldP spid="25" grpId="0">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37" grpId="0" build="p">
        <p:tmplLst>
          <p:tmpl lvl="1">
            <p:tnLst>
              <p:par>
                <p:cTn presetID="2" presetClass="entr" presetSubtype="8"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9" grpId="0" animBg="1"/>
      <p:bldP spid="40" grpId="0"/>
      <p:bldP spid="41" grpId="0">
        <p:tmplLst>
          <p:tmpl>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animBg="1"/>
      <p:bldP spid="44" grpId="0" animBg="1"/>
      <p:bldP spid="45" grpId="0"/>
    </p:bldLst>
  </p:timing>
  <p:extLst>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eading &amp; Text">
    <p:bg>
      <p:bgPr>
        <a:solidFill>
          <a:schemeClr val="accent1"/>
        </a:solidFill>
        <a:effectLst/>
      </p:bgPr>
    </p:bg>
    <p:spTree>
      <p:nvGrpSpPr>
        <p:cNvPr id="1" name=""/>
        <p:cNvGrpSpPr/>
        <p:nvPr/>
      </p:nvGrpSpPr>
      <p:grpSpPr>
        <a:xfrm>
          <a:off x="0" y="0"/>
          <a:ext cx="0" cy="0"/>
          <a:chOff x="0" y="0"/>
          <a:chExt cx="0" cy="0"/>
        </a:xfrm>
      </p:grpSpPr>
      <p:sp>
        <p:nvSpPr>
          <p:cNvPr id="12" name="テキスト プレースホルダー 12"/>
          <p:cNvSpPr>
            <a:spLocks noGrp="1"/>
          </p:cNvSpPr>
          <p:nvPr userDrawn="1">
            <p:ph type="body" sz="quarter" idx="13" hasCustomPrompt="1"/>
          </p:nvPr>
        </p:nvSpPr>
        <p:spPr>
          <a:xfrm>
            <a:off x="2547257" y="1582057"/>
            <a:ext cx="13193486" cy="3198132"/>
          </a:xfrm>
        </p:spPr>
        <p:txBody>
          <a:bodyPr anchor="b">
            <a:noAutofit/>
          </a:bodyPr>
          <a:lstStyle>
            <a:lvl1pPr algn="ctr">
              <a:lnSpc>
                <a:spcPct val="100000"/>
              </a:lnSpc>
              <a:spcBef>
                <a:spcPts val="0"/>
              </a:spcBef>
              <a:defRPr sz="60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userDrawn="1">
            <p:ph type="body" sz="quarter" idx="12" hasCustomPrompt="1"/>
          </p:nvPr>
        </p:nvSpPr>
        <p:spPr>
          <a:xfrm>
            <a:off x="9286020" y="5141913"/>
            <a:ext cx="7347351" cy="4581526"/>
          </a:xfrm>
        </p:spPr>
        <p:txBody>
          <a:bodyPr anchor="t">
            <a:normAutofit/>
          </a:bodyPr>
          <a:lstStyle>
            <a:lvl1pPr algn="l">
              <a:spcBef>
                <a:spcPts val="1200"/>
              </a:spcBef>
              <a:defRPr sz="2000" baseline="0">
                <a:solidFill>
                  <a:schemeClr val="bg1"/>
                </a:solidFill>
              </a:defRPr>
            </a:lvl1pPr>
          </a:lstStyle>
          <a:p>
            <a:pPr lvl="0"/>
            <a:r>
              <a:rPr kumimoji="1" lang="en-US" altLang="ja-JP" dirty="0"/>
              <a:t>Text goes here</a:t>
            </a:r>
            <a:endParaRPr kumimoji="1" lang="ja-JP" altLang="en-US" dirty="0"/>
          </a:p>
        </p:txBody>
      </p:sp>
      <p:sp>
        <p:nvSpPr>
          <p:cNvPr id="2" name="正方形/長方形 1"/>
          <p:cNvSpPr/>
          <p:nvPr userDrawn="1"/>
        </p:nvSpPr>
        <p:spPr>
          <a:xfrm>
            <a:off x="8496000" y="5299325"/>
            <a:ext cx="648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7848000" y="5985049"/>
            <a:ext cx="648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02755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wd">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 presetClass="entr" presetSubtype="3"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9" decel="10000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1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 grpId="0" animBg="1"/>
      <p:bldP spid="6" grpId="0" animBg="1"/>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chemeClr val="accent1"/>
        </a:solidFill>
        <a:effectLst/>
      </p:bgPr>
    </p:bg>
    <p:spTree>
      <p:nvGrpSpPr>
        <p:cNvPr id="1" name=""/>
        <p:cNvGrpSpPr/>
        <p:nvPr/>
      </p:nvGrpSpPr>
      <p:grpSpPr>
        <a:xfrm>
          <a:off x="0" y="0"/>
          <a:ext cx="0" cy="0"/>
          <a:chOff x="0" y="0"/>
          <a:chExt cx="0" cy="0"/>
        </a:xfrm>
      </p:grpSpPr>
      <p:sp>
        <p:nvSpPr>
          <p:cNvPr id="12" name="テキスト プレースホルダー 12"/>
          <p:cNvSpPr>
            <a:spLocks noGrp="1"/>
          </p:cNvSpPr>
          <p:nvPr userDrawn="1">
            <p:ph type="body" sz="quarter" idx="13" hasCustomPrompt="1"/>
          </p:nvPr>
        </p:nvSpPr>
        <p:spPr>
          <a:xfrm>
            <a:off x="2332434" y="3274899"/>
            <a:ext cx="13623132" cy="3735614"/>
          </a:xfrm>
        </p:spPr>
        <p:txBody>
          <a:bodyPr anchor="ctr">
            <a:noAutofit/>
          </a:bodyPr>
          <a:lstStyle>
            <a:lvl1pPr algn="ctr">
              <a:lnSpc>
                <a:spcPct val="100000"/>
              </a:lnSpc>
              <a:spcBef>
                <a:spcPts val="0"/>
              </a:spcBef>
              <a:defRPr sz="4000" baseline="0">
                <a:solidFill>
                  <a:schemeClr val="bg1"/>
                </a:solidFill>
                <a:latin typeface="+mn-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xmlns="" val="300588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5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2" presetClass="entr" presetSubtype="4" fill="hold" nodeType="afterEffect">
                  <p:stCondLst>
                    <p:cond delay="0"/>
                  </p:stCondLst>
                  <p:iterate type="lt">
                    <p:tmPct val="5000"/>
                  </p:iterate>
                  <p:childTnLst>
                    <p:set>
                      <p:cBhvr>
                        <p:cTn dur="1" fill="hold">
                          <p:stCondLst>
                            <p:cond delay="0"/>
                          </p:stCondLst>
                        </p:cTn>
                        <p:tgtEl>
                          <p:spTgt spid="12"/>
                        </p:tgtEl>
                        <p:attrNameLst>
                          <p:attrName>style.visibility</p:attrName>
                        </p:attrNameLst>
                      </p:cBhvr>
                      <p:to>
                        <p:strVal val="visible"/>
                      </p:to>
                    </p:set>
                    <p:animEffect transition="in" filter="wipe(down)">
                      <p:cBhvr>
                        <p:cTn dur="500"/>
                        <p:tgtEl>
                          <p:spTgt spid="12"/>
                        </p:tgtEl>
                      </p:cBhvr>
                    </p:animEffect>
                  </p:childTnLst>
                </p:cTn>
              </p:par>
            </p:tnLst>
          </p:tmpl>
        </p:tmplLst>
      </p:bldP>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act Us">
    <p:bg>
      <p:bgPr>
        <a:solidFill>
          <a:schemeClr val="accent1"/>
        </a:solidFill>
        <a:effectLst/>
      </p:bgPr>
    </p:bg>
    <p:spTree>
      <p:nvGrpSpPr>
        <p:cNvPr id="1" name=""/>
        <p:cNvGrpSpPr/>
        <p:nvPr/>
      </p:nvGrpSpPr>
      <p:grpSpPr>
        <a:xfrm>
          <a:off x="0" y="0"/>
          <a:ext cx="0" cy="0"/>
          <a:chOff x="0" y="0"/>
          <a:chExt cx="0" cy="0"/>
        </a:xfrm>
      </p:grpSpPr>
      <p:sp>
        <p:nvSpPr>
          <p:cNvPr id="3" name="図プレースホルダー 6"/>
          <p:cNvSpPr>
            <a:spLocks noGrp="1"/>
          </p:cNvSpPr>
          <p:nvPr>
            <p:ph type="pic" sz="quarter" idx="12" hasCustomPrompt="1"/>
          </p:nvPr>
        </p:nvSpPr>
        <p:spPr>
          <a:xfrm>
            <a:off x="3300413" y="2655321"/>
            <a:ext cx="4973183" cy="4973183"/>
          </a:xfrm>
          <a:solidFill>
            <a:schemeClr val="bg1"/>
          </a:solidFill>
          <a:ln w="57150">
            <a:solidFill>
              <a:schemeClr val="bg1"/>
            </a:solidFill>
          </a:ln>
          <a:effectLst>
            <a:outerShdw sx="102000" sy="102000" algn="ctr" rotWithShape="0">
              <a:prstClr val="black">
                <a:alpha val="15000"/>
              </a:prstClr>
            </a:outerShdw>
          </a:effectLst>
        </p:spPr>
        <p:txBody>
          <a:bodyPr>
            <a:normAutofit/>
          </a:bodyPr>
          <a:lstStyle>
            <a:lvl1pPr>
              <a:defRPr sz="2000" baseline="0"/>
            </a:lvl1pPr>
          </a:lstStyle>
          <a:p>
            <a:r>
              <a:rPr kumimoji="1" lang="en-US" altLang="ja-JP" dirty="0"/>
              <a:t>Insert an image</a:t>
            </a:r>
            <a:endParaRPr kumimoji="1" lang="ja-JP" altLang="en-US" dirty="0"/>
          </a:p>
        </p:txBody>
      </p:sp>
      <p:sp>
        <p:nvSpPr>
          <p:cNvPr id="4" name="テキスト プレースホルダー 12"/>
          <p:cNvSpPr>
            <a:spLocks noGrp="1"/>
          </p:cNvSpPr>
          <p:nvPr>
            <p:ph type="body" sz="quarter" idx="13" hasCustomPrompt="1"/>
          </p:nvPr>
        </p:nvSpPr>
        <p:spPr>
          <a:xfrm>
            <a:off x="8572499" y="2655321"/>
            <a:ext cx="7339693" cy="779689"/>
          </a:xfrm>
        </p:spPr>
        <p:txBody>
          <a:bodyPr anchor="b">
            <a:noAutofit/>
          </a:bodyPr>
          <a:lstStyle>
            <a:lvl1pPr algn="l">
              <a:lnSpc>
                <a:spcPct val="100000"/>
              </a:lnSpc>
              <a:spcBef>
                <a:spcPts val="0"/>
              </a:spcBef>
              <a:defRPr sz="4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 name="テキスト プレースホルダー 12"/>
          <p:cNvSpPr>
            <a:spLocks noGrp="1"/>
          </p:cNvSpPr>
          <p:nvPr>
            <p:ph type="body" sz="quarter" idx="14" hasCustomPrompt="1"/>
          </p:nvPr>
        </p:nvSpPr>
        <p:spPr>
          <a:xfrm>
            <a:off x="9519048" y="3754891"/>
            <a:ext cx="6400802" cy="987425"/>
          </a:xfrm>
        </p:spPr>
        <p:txBody>
          <a:bodyPr anchor="ctr">
            <a:normAutofit/>
          </a:bodyPr>
          <a:lstStyle>
            <a:lvl1pPr algn="l">
              <a:spcBef>
                <a:spcPts val="1200"/>
              </a:spcBef>
              <a:defRPr sz="2000" baseline="0">
                <a:solidFill>
                  <a:schemeClr val="bg1"/>
                </a:solidFill>
              </a:defRPr>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5" hasCustomPrompt="1"/>
          </p:nvPr>
        </p:nvSpPr>
        <p:spPr>
          <a:xfrm>
            <a:off x="8572499" y="5686425"/>
            <a:ext cx="7347351" cy="1942079"/>
          </a:xfrm>
        </p:spPr>
        <p:txBody>
          <a:bodyPr anchor="b">
            <a:normAutofit/>
          </a:bodyPr>
          <a:lstStyle>
            <a:lvl1pPr marL="342900" indent="-342900" algn="l">
              <a:spcBef>
                <a:spcPts val="0"/>
              </a:spcBef>
              <a:buFont typeface="Wingdings" panose="05000000000000000000" pitchFamily="2" charset="2"/>
              <a:buChar char="n"/>
              <a:defRPr sz="2000" baseline="0">
                <a:solidFill>
                  <a:schemeClr val="bg1"/>
                </a:solidFill>
              </a:defRPr>
            </a:lvl1pPr>
          </a:lstStyle>
          <a:p>
            <a:pPr lvl="0"/>
            <a:r>
              <a:rPr kumimoji="1" lang="en-US" altLang="ja-JP" dirty="0"/>
              <a:t>Text goes here</a:t>
            </a:r>
            <a:endParaRPr kumimoji="1" lang="ja-JP" altLang="en-US" dirty="0"/>
          </a:p>
        </p:txBody>
      </p:sp>
      <p:sp>
        <p:nvSpPr>
          <p:cNvPr id="7" name="図プレースホルダー 25"/>
          <p:cNvSpPr>
            <a:spLocks noGrp="1"/>
          </p:cNvSpPr>
          <p:nvPr>
            <p:ph type="pic" sz="quarter" idx="16" hasCustomPrompt="1"/>
          </p:nvPr>
        </p:nvSpPr>
        <p:spPr>
          <a:xfrm>
            <a:off x="8572499" y="3819186"/>
            <a:ext cx="858836" cy="858836"/>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xmlns="" val="101348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1"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ppt_x"/>
                                          </p:val>
                                        </p:tav>
                                        <p:tav tm="100000">
                                          <p:val>
                                            <p:strVal val="#ppt_x"/>
                                          </p:val>
                                        </p:tav>
                                      </p:tavLst>
                                    </p:anim>
                                    <p:anim calcmode="lin" valueType="num">
                                      <p:cBhvr additive="base">
                                        <p:cTn id="17" dur="10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9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400"/>
                            </p:stCondLst>
                            <p:childTnLst>
                              <p:par>
                                <p:cTn id="23" presetID="10" presetClass="entr" presetSubtype="0" fill="hold" grpId="0"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1+#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Lst>
      </p:bldP>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Lst>
  </p:timing>
  <p:extLst mod="1">
    <p:ext uri="{DCECCB84-F9BA-43D5-87BE-67443E8EF086}">
      <p15:sldGuideLst xmlns:p15="http://schemas.microsoft.com/office/powerpoint/2012/main" xmlns="">
        <p15:guide id="1" orient="horz" pos="3239">
          <p15:clr>
            <a:srgbClr val="FBAE40"/>
          </p15:clr>
        </p15:guide>
        <p15:guide id="2" pos="576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amp; 4 Options">
    <p:spTree>
      <p:nvGrpSpPr>
        <p:cNvPr id="1" name=""/>
        <p:cNvGrpSpPr/>
        <p:nvPr/>
      </p:nvGrpSpPr>
      <p:grpSpPr>
        <a:xfrm>
          <a:off x="0" y="0"/>
          <a:ext cx="0" cy="0"/>
          <a:chOff x="0" y="0"/>
          <a:chExt cx="0" cy="0"/>
        </a:xfrm>
      </p:grpSpPr>
      <p:sp>
        <p:nvSpPr>
          <p:cNvPr id="27" name="図プレースホルダー 26"/>
          <p:cNvSpPr>
            <a:spLocks noGrp="1"/>
          </p:cNvSpPr>
          <p:nvPr>
            <p:ph type="pic" sz="quarter" idx="32" hasCustomPrompt="1"/>
          </p:nvPr>
        </p:nvSpPr>
        <p:spPr>
          <a:xfrm>
            <a:off x="0" y="0"/>
            <a:ext cx="9144000" cy="10285413"/>
          </a:xfrm>
        </p:spPr>
        <p:txBody>
          <a:bodyPr/>
          <a:lstStyle>
            <a:lvl1pPr>
              <a:defRPr/>
            </a:lvl1pPr>
          </a:lstStyle>
          <a:p>
            <a:r>
              <a:rPr kumimoji="1" lang="en-US" altLang="ja-JP" dirty="0"/>
              <a:t>Insert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6" name="テキスト プレースホルダー 60"/>
          <p:cNvSpPr>
            <a:spLocks noGrp="1"/>
          </p:cNvSpPr>
          <p:nvPr>
            <p:ph type="body" sz="quarter" idx="25" hasCustomPrompt="1"/>
          </p:nvPr>
        </p:nvSpPr>
        <p:spPr>
          <a:xfrm>
            <a:off x="8583647" y="2478585"/>
            <a:ext cx="1137600" cy="1137600"/>
          </a:xfrm>
          <a:solidFill>
            <a:schemeClr val="accent1"/>
          </a:solidFill>
          <a:ln w="57150">
            <a:solidFill>
              <a:schemeClr val="bg1"/>
            </a:solidFill>
          </a:ln>
          <a:effectLst>
            <a:outerShdw sx="102000" sy="102000" algn="ctr" rotWithShape="0">
              <a:prstClr val="black">
                <a:alpha val="15000"/>
              </a:prstClr>
            </a:outerShdw>
          </a:effectLst>
        </p:spPr>
        <p:txBody>
          <a:bodyPr/>
          <a:lstStyle>
            <a:lvl1pPr>
              <a:defRPr>
                <a:solidFill>
                  <a:schemeClr val="bg1"/>
                </a:solidFill>
              </a:defRPr>
            </a:lvl1pPr>
          </a:lstStyle>
          <a:p>
            <a:pPr lvl="0"/>
            <a:r>
              <a:rPr kumimoji="1" lang="en-US" altLang="ja-JP" dirty="0"/>
              <a:t> </a:t>
            </a:r>
            <a:endParaRPr kumimoji="1" lang="ja-JP" altLang="en-US" dirty="0"/>
          </a:p>
        </p:txBody>
      </p:sp>
      <p:sp>
        <p:nvSpPr>
          <p:cNvPr id="18" name="テキスト プレースホルダー 12"/>
          <p:cNvSpPr>
            <a:spLocks noGrp="1"/>
          </p:cNvSpPr>
          <p:nvPr>
            <p:ph type="body" sz="quarter" idx="17" hasCustomPrompt="1"/>
          </p:nvPr>
        </p:nvSpPr>
        <p:spPr>
          <a:xfrm>
            <a:off x="9864171" y="2984726"/>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19" name="テキスト プレースホルダー 12"/>
          <p:cNvSpPr>
            <a:spLocks noGrp="1"/>
          </p:cNvSpPr>
          <p:nvPr>
            <p:ph type="body" sz="quarter" idx="18" hasCustomPrompt="1"/>
          </p:nvPr>
        </p:nvSpPr>
        <p:spPr>
          <a:xfrm>
            <a:off x="9864171" y="2430198"/>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1" name="テキスト プレースホルダー 60"/>
          <p:cNvSpPr>
            <a:spLocks noGrp="1"/>
          </p:cNvSpPr>
          <p:nvPr>
            <p:ph type="body" sz="quarter" idx="33" hasCustomPrompt="1"/>
          </p:nvPr>
        </p:nvSpPr>
        <p:spPr>
          <a:xfrm>
            <a:off x="8583647" y="4196976"/>
            <a:ext cx="1137600" cy="1137600"/>
          </a:xfrm>
          <a:solidFill>
            <a:schemeClr val="accent2"/>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32" name="テキスト プレースホルダー 12"/>
          <p:cNvSpPr>
            <a:spLocks noGrp="1"/>
          </p:cNvSpPr>
          <p:nvPr>
            <p:ph type="body" sz="quarter" idx="34" hasCustomPrompt="1"/>
          </p:nvPr>
        </p:nvSpPr>
        <p:spPr>
          <a:xfrm>
            <a:off x="9864171" y="4722200"/>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33" name="テキスト プレースホルダー 12"/>
          <p:cNvSpPr>
            <a:spLocks noGrp="1"/>
          </p:cNvSpPr>
          <p:nvPr>
            <p:ph type="body" sz="quarter" idx="35" hasCustomPrompt="1"/>
          </p:nvPr>
        </p:nvSpPr>
        <p:spPr>
          <a:xfrm>
            <a:off x="9864171" y="4167672"/>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テキスト プレースホルダー 60"/>
          <p:cNvSpPr>
            <a:spLocks noGrp="1"/>
          </p:cNvSpPr>
          <p:nvPr>
            <p:ph type="body" sz="quarter" idx="36" hasCustomPrompt="1"/>
          </p:nvPr>
        </p:nvSpPr>
        <p:spPr>
          <a:xfrm>
            <a:off x="8583647" y="5886324"/>
            <a:ext cx="1137600" cy="1137600"/>
          </a:xfrm>
          <a:solidFill>
            <a:schemeClr val="accent3"/>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41" name="テキスト プレースホルダー 12"/>
          <p:cNvSpPr>
            <a:spLocks noGrp="1"/>
          </p:cNvSpPr>
          <p:nvPr>
            <p:ph type="body" sz="quarter" idx="37" hasCustomPrompt="1"/>
          </p:nvPr>
        </p:nvSpPr>
        <p:spPr>
          <a:xfrm>
            <a:off x="9864171" y="6411548"/>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42" name="テキスト プレースホルダー 12"/>
          <p:cNvSpPr>
            <a:spLocks noGrp="1"/>
          </p:cNvSpPr>
          <p:nvPr>
            <p:ph type="body" sz="quarter" idx="38" hasCustomPrompt="1"/>
          </p:nvPr>
        </p:nvSpPr>
        <p:spPr>
          <a:xfrm>
            <a:off x="9864171" y="5857020"/>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テキスト プレースホルダー 60"/>
          <p:cNvSpPr>
            <a:spLocks noGrp="1"/>
          </p:cNvSpPr>
          <p:nvPr>
            <p:ph type="body" sz="quarter" idx="39" hasCustomPrompt="1"/>
          </p:nvPr>
        </p:nvSpPr>
        <p:spPr>
          <a:xfrm>
            <a:off x="8583647" y="7575672"/>
            <a:ext cx="1137600" cy="1137600"/>
          </a:xfrm>
          <a:solidFill>
            <a:schemeClr val="accent5"/>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44" name="テキスト プレースホルダー 12"/>
          <p:cNvSpPr>
            <a:spLocks noGrp="1"/>
          </p:cNvSpPr>
          <p:nvPr>
            <p:ph type="body" sz="quarter" idx="40" hasCustomPrompt="1"/>
          </p:nvPr>
        </p:nvSpPr>
        <p:spPr>
          <a:xfrm>
            <a:off x="9864171" y="8100896"/>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45" name="テキスト プレースホルダー 12"/>
          <p:cNvSpPr>
            <a:spLocks noGrp="1"/>
          </p:cNvSpPr>
          <p:nvPr>
            <p:ph type="body" sz="quarter" idx="41" hasCustomPrompt="1"/>
          </p:nvPr>
        </p:nvSpPr>
        <p:spPr>
          <a:xfrm>
            <a:off x="9864171" y="7546368"/>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6" name="テキスト プレースホルダー 12"/>
          <p:cNvSpPr>
            <a:spLocks noGrp="1"/>
          </p:cNvSpPr>
          <p:nvPr>
            <p:ph type="body" sz="quarter" idx="42" hasCustomPrompt="1"/>
          </p:nvPr>
        </p:nvSpPr>
        <p:spPr>
          <a:xfrm>
            <a:off x="8596315" y="2614394"/>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
        <p:nvSpPr>
          <p:cNvPr id="47" name="テキスト プレースホルダー 12"/>
          <p:cNvSpPr>
            <a:spLocks noGrp="1"/>
          </p:cNvSpPr>
          <p:nvPr>
            <p:ph type="body" sz="quarter" idx="43" hasCustomPrompt="1"/>
          </p:nvPr>
        </p:nvSpPr>
        <p:spPr>
          <a:xfrm>
            <a:off x="8596315" y="4332785"/>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
        <p:nvSpPr>
          <p:cNvPr id="48" name="テキスト プレースホルダー 12"/>
          <p:cNvSpPr>
            <a:spLocks noGrp="1"/>
          </p:cNvSpPr>
          <p:nvPr>
            <p:ph type="body" sz="quarter" idx="44" hasCustomPrompt="1"/>
          </p:nvPr>
        </p:nvSpPr>
        <p:spPr>
          <a:xfrm>
            <a:off x="8596315" y="6022133"/>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
        <p:nvSpPr>
          <p:cNvPr id="50" name="テキスト プレースホルダー 12"/>
          <p:cNvSpPr>
            <a:spLocks noGrp="1"/>
          </p:cNvSpPr>
          <p:nvPr>
            <p:ph type="body" sz="quarter" idx="45" hasCustomPrompt="1"/>
          </p:nvPr>
        </p:nvSpPr>
        <p:spPr>
          <a:xfrm>
            <a:off x="8596315" y="7711481"/>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Tree>
    <p:extLst>
      <p:ext uri="{BB962C8B-B14F-4D97-AF65-F5344CB8AC3E}">
        <p14:creationId xmlns:p14="http://schemas.microsoft.com/office/powerpoint/2010/main" xmlns="" val="289937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6">
                                            <p:txEl>
                                              <p:pRg st="0" end="0"/>
                                            </p:txEl>
                                          </p:spTgt>
                                        </p:tgtEl>
                                        <p:attrNameLst>
                                          <p:attrName>style.visibility</p:attrName>
                                        </p:attrNameLst>
                                      </p:cBhvr>
                                      <p:to>
                                        <p:strVal val="visible"/>
                                      </p:to>
                                    </p:set>
                                    <p:anim calcmode="lin" valueType="num">
                                      <p:cBhvr additive="base">
                                        <p:cTn id="15"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6">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100"/>
                            </p:stCondLst>
                            <p:childTnLst>
                              <p:par>
                                <p:cTn id="22" presetID="10" presetClass="entr" presetSubtype="0" fill="hold" grpId="0" nodeType="after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par>
                          <p:cTn id="25" fill="hold">
                            <p:stCondLst>
                              <p:cond delay="1600"/>
                            </p:stCondLst>
                            <p:childTnLst>
                              <p:par>
                                <p:cTn id="26" presetID="2" presetClass="entr" presetSubtype="1" decel="10000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ppt_x"/>
                                          </p:val>
                                        </p:tav>
                                        <p:tav tm="100000">
                                          <p:val>
                                            <p:strVal val="#ppt_x"/>
                                          </p:val>
                                        </p:tav>
                                      </p:tavLst>
                                    </p:anim>
                                    <p:anim calcmode="lin" valueType="num">
                                      <p:cBhvr additive="base">
                                        <p:cTn id="29" dur="500" fill="hold"/>
                                        <p:tgtEl>
                                          <p:spTgt spid="3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47">
                                            <p:txEl>
                                              <p:pRg st="0" end="0"/>
                                            </p:txEl>
                                          </p:spTgt>
                                        </p:tgtEl>
                                        <p:attrNameLst>
                                          <p:attrName>style.visibility</p:attrName>
                                        </p:attrNameLst>
                                      </p:cBhvr>
                                      <p:to>
                                        <p:strVal val="visible"/>
                                      </p:to>
                                    </p:set>
                                    <p:anim calcmode="lin" valueType="num">
                                      <p:cBhvr additive="base">
                                        <p:cTn id="32"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7">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2" decel="100000" fill="hold" grpId="0" nodeType="withEffect">
                                  <p:stCondLst>
                                    <p:cond delay="0"/>
                                  </p:stCondLst>
                                  <p:iterate type="wd">
                                    <p:tmPct val="10000"/>
                                  </p:iterate>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1+#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childTnLst>
                          </p:cTn>
                        </p:par>
                        <p:par>
                          <p:cTn id="38" fill="hold">
                            <p:stCondLst>
                              <p:cond delay="2200"/>
                            </p:stCondLst>
                            <p:childTnLst>
                              <p:par>
                                <p:cTn id="39" presetID="10" presetClass="entr" presetSubtype="0" fill="hold" grpId="0" nodeType="afterEffect">
                                  <p:stCondLst>
                                    <p:cond delay="0"/>
                                  </p:st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fade">
                                      <p:cBhvr>
                                        <p:cTn id="41" dur="500"/>
                                        <p:tgtEl>
                                          <p:spTgt spid="32">
                                            <p:txEl>
                                              <p:pRg st="0" end="0"/>
                                            </p:txEl>
                                          </p:spTgt>
                                        </p:tgtEl>
                                      </p:cBhvr>
                                    </p:animEffect>
                                  </p:childTnLst>
                                </p:cTn>
                              </p:par>
                            </p:childTnLst>
                          </p:cTn>
                        </p:par>
                        <p:par>
                          <p:cTn id="42" fill="hold">
                            <p:stCondLst>
                              <p:cond delay="2700"/>
                            </p:stCondLst>
                            <p:childTnLst>
                              <p:par>
                                <p:cTn id="43" presetID="2" presetClass="entr" presetSubtype="1" decel="10000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ppt_x"/>
                                          </p:val>
                                        </p:tav>
                                        <p:tav tm="100000">
                                          <p:val>
                                            <p:strVal val="#ppt_x"/>
                                          </p:val>
                                        </p:tav>
                                      </p:tavLst>
                                    </p:anim>
                                    <p:anim calcmode="lin" valueType="num">
                                      <p:cBhvr additive="base">
                                        <p:cTn id="46" dur="500" fill="hold"/>
                                        <p:tgtEl>
                                          <p:spTgt spid="40"/>
                                        </p:tgtEl>
                                        <p:attrNameLst>
                                          <p:attrName>ppt_y</p:attrName>
                                        </p:attrNameLst>
                                      </p:cBhvr>
                                      <p:tavLst>
                                        <p:tav tm="0">
                                          <p:val>
                                            <p:strVal val="0-#ppt_h/2"/>
                                          </p:val>
                                        </p:tav>
                                        <p:tav tm="100000">
                                          <p:val>
                                            <p:strVal val="#ppt_y"/>
                                          </p:val>
                                        </p:tav>
                                      </p:tavLst>
                                    </p:anim>
                                  </p:childTnLst>
                                </p:cTn>
                              </p:par>
                              <p:par>
                                <p:cTn id="47" presetID="2" presetClass="entr" presetSubtype="1" decel="100000" fill="hold" grpId="0" nodeType="withEffect">
                                  <p:stCondLst>
                                    <p:cond delay="0"/>
                                  </p:stCondLst>
                                  <p:childTnLst>
                                    <p:set>
                                      <p:cBhvr>
                                        <p:cTn id="48" dur="1" fill="hold">
                                          <p:stCondLst>
                                            <p:cond delay="0"/>
                                          </p:stCondLst>
                                        </p:cTn>
                                        <p:tgtEl>
                                          <p:spTgt spid="48">
                                            <p:txEl>
                                              <p:pRg st="0" end="0"/>
                                            </p:txEl>
                                          </p:spTgt>
                                        </p:tgtEl>
                                        <p:attrNameLst>
                                          <p:attrName>style.visibility</p:attrName>
                                        </p:attrNameLst>
                                      </p:cBhvr>
                                      <p:to>
                                        <p:strVal val="visible"/>
                                      </p:to>
                                    </p:set>
                                    <p:anim calcmode="lin" valueType="num">
                                      <p:cBhvr additive="base">
                                        <p:cTn id="49"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8">
                                            <p:txEl>
                                              <p:pRg st="0" end="0"/>
                                            </p:txEl>
                                          </p:spTgt>
                                        </p:tgtEl>
                                        <p:attrNameLst>
                                          <p:attrName>ppt_y</p:attrName>
                                        </p:attrNameLst>
                                      </p:cBhvr>
                                      <p:tavLst>
                                        <p:tav tm="0">
                                          <p:val>
                                            <p:strVal val="0-#ppt_h/2"/>
                                          </p:val>
                                        </p:tav>
                                        <p:tav tm="100000">
                                          <p:val>
                                            <p:strVal val="#ppt_y"/>
                                          </p:val>
                                        </p:tav>
                                      </p:tavLst>
                                    </p:anim>
                                  </p:childTnLst>
                                </p:cTn>
                              </p:par>
                              <p:par>
                                <p:cTn id="51" presetID="2" presetClass="entr" presetSubtype="2" decel="100000" fill="hold" grpId="0" nodeType="withEffect">
                                  <p:stCondLst>
                                    <p:cond delay="0"/>
                                  </p:stCondLst>
                                  <p:iterate type="wd">
                                    <p:tmPct val="10000"/>
                                  </p:iterate>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1+#ppt_w/2"/>
                                          </p:val>
                                        </p:tav>
                                        <p:tav tm="100000">
                                          <p:val>
                                            <p:strVal val="#ppt_x"/>
                                          </p:val>
                                        </p:tav>
                                      </p:tavLst>
                                    </p:anim>
                                    <p:anim calcmode="lin" valueType="num">
                                      <p:cBhvr additive="base">
                                        <p:cTn id="54" dur="500" fill="hold"/>
                                        <p:tgtEl>
                                          <p:spTgt spid="42"/>
                                        </p:tgtEl>
                                        <p:attrNameLst>
                                          <p:attrName>ppt_y</p:attrName>
                                        </p:attrNameLst>
                                      </p:cBhvr>
                                      <p:tavLst>
                                        <p:tav tm="0">
                                          <p:val>
                                            <p:strVal val="#ppt_y"/>
                                          </p:val>
                                        </p:tav>
                                        <p:tav tm="100000">
                                          <p:val>
                                            <p:strVal val="#ppt_y"/>
                                          </p:val>
                                        </p:tav>
                                      </p:tavLst>
                                    </p:anim>
                                  </p:childTnLst>
                                </p:cTn>
                              </p:par>
                            </p:childTnLst>
                          </p:cTn>
                        </p:par>
                        <p:par>
                          <p:cTn id="55" fill="hold">
                            <p:stCondLst>
                              <p:cond delay="3300"/>
                            </p:stCondLst>
                            <p:childTnLst>
                              <p:par>
                                <p:cTn id="56" presetID="10" presetClass="entr" presetSubtype="0" fill="hold" grpId="0" nodeType="afterEffect">
                                  <p:stCondLst>
                                    <p:cond delay="0"/>
                                  </p:stCondLst>
                                  <p:childTnLst>
                                    <p:set>
                                      <p:cBhvr>
                                        <p:cTn id="57" dur="1" fill="hold">
                                          <p:stCondLst>
                                            <p:cond delay="0"/>
                                          </p:stCondLst>
                                        </p:cTn>
                                        <p:tgtEl>
                                          <p:spTgt spid="41">
                                            <p:txEl>
                                              <p:pRg st="0" end="0"/>
                                            </p:txEl>
                                          </p:spTgt>
                                        </p:tgtEl>
                                        <p:attrNameLst>
                                          <p:attrName>style.visibility</p:attrName>
                                        </p:attrNameLst>
                                      </p:cBhvr>
                                      <p:to>
                                        <p:strVal val="visible"/>
                                      </p:to>
                                    </p:set>
                                    <p:animEffect transition="in" filter="fade">
                                      <p:cBhvr>
                                        <p:cTn id="58" dur="500"/>
                                        <p:tgtEl>
                                          <p:spTgt spid="41">
                                            <p:txEl>
                                              <p:pRg st="0" end="0"/>
                                            </p:txEl>
                                          </p:spTgt>
                                        </p:tgtEl>
                                      </p:cBhvr>
                                    </p:animEffect>
                                  </p:childTnLst>
                                </p:cTn>
                              </p:par>
                            </p:childTnLst>
                          </p:cTn>
                        </p:par>
                        <p:par>
                          <p:cTn id="59" fill="hold">
                            <p:stCondLst>
                              <p:cond delay="3800"/>
                            </p:stCondLst>
                            <p:childTnLst>
                              <p:par>
                                <p:cTn id="60" presetID="2" presetClass="entr" presetSubtype="1"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0"/>
                                  </p:stCondLst>
                                  <p:childTnLst>
                                    <p:set>
                                      <p:cBhvr>
                                        <p:cTn id="65" dur="1" fill="hold">
                                          <p:stCondLst>
                                            <p:cond delay="0"/>
                                          </p:stCondLst>
                                        </p:cTn>
                                        <p:tgtEl>
                                          <p:spTgt spid="50">
                                            <p:txEl>
                                              <p:pRg st="0" end="0"/>
                                            </p:txEl>
                                          </p:spTgt>
                                        </p:tgtEl>
                                        <p:attrNameLst>
                                          <p:attrName>style.visibility</p:attrName>
                                        </p:attrNameLst>
                                      </p:cBhvr>
                                      <p:to>
                                        <p:strVal val="visible"/>
                                      </p:to>
                                    </p:set>
                                    <p:anim calcmode="lin" valueType="num">
                                      <p:cBhvr additive="base">
                                        <p:cTn id="66"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0">
                                            <p:txEl>
                                              <p:pRg st="0" end="0"/>
                                            </p:txEl>
                                          </p:spTgt>
                                        </p:tgtEl>
                                        <p:attrNameLst>
                                          <p:attrName>ppt_y</p:attrName>
                                        </p:attrNameLst>
                                      </p:cBhvr>
                                      <p:tavLst>
                                        <p:tav tm="0">
                                          <p:val>
                                            <p:strVal val="0-#ppt_h/2"/>
                                          </p:val>
                                        </p:tav>
                                        <p:tav tm="100000">
                                          <p:val>
                                            <p:strVal val="#ppt_y"/>
                                          </p:val>
                                        </p:tav>
                                      </p:tavLst>
                                    </p:anim>
                                  </p:childTnLst>
                                </p:cTn>
                              </p:par>
                              <p:par>
                                <p:cTn id="68" presetID="2" presetClass="entr" presetSubtype="2" decel="100000" fill="hold" grpId="0" nodeType="withEffect">
                                  <p:stCondLst>
                                    <p:cond delay="0"/>
                                  </p:stCondLst>
                                  <p:iterate type="wd">
                                    <p:tmPct val="10000"/>
                                  </p:iterate>
                                  <p:childTnLst>
                                    <p:set>
                                      <p:cBhvr>
                                        <p:cTn id="69" dur="1" fill="hold">
                                          <p:stCondLst>
                                            <p:cond delay="0"/>
                                          </p:stCondLst>
                                        </p:cTn>
                                        <p:tgtEl>
                                          <p:spTgt spid="45"/>
                                        </p:tgtEl>
                                        <p:attrNameLst>
                                          <p:attrName>style.visibility</p:attrName>
                                        </p:attrNameLst>
                                      </p:cBhvr>
                                      <p:to>
                                        <p:strVal val="visible"/>
                                      </p:to>
                                    </p:set>
                                    <p:anim calcmode="lin" valueType="num">
                                      <p:cBhvr additive="base">
                                        <p:cTn id="70" dur="500" fill="hold"/>
                                        <p:tgtEl>
                                          <p:spTgt spid="45"/>
                                        </p:tgtEl>
                                        <p:attrNameLst>
                                          <p:attrName>ppt_x</p:attrName>
                                        </p:attrNameLst>
                                      </p:cBhvr>
                                      <p:tavLst>
                                        <p:tav tm="0">
                                          <p:val>
                                            <p:strVal val="1+#ppt_w/2"/>
                                          </p:val>
                                        </p:tav>
                                        <p:tav tm="100000">
                                          <p:val>
                                            <p:strVal val="#ppt_x"/>
                                          </p:val>
                                        </p:tav>
                                      </p:tavLst>
                                    </p:anim>
                                    <p:anim calcmode="lin" valueType="num">
                                      <p:cBhvr additive="base">
                                        <p:cTn id="71" dur="500" fill="hold"/>
                                        <p:tgtEl>
                                          <p:spTgt spid="45"/>
                                        </p:tgtEl>
                                        <p:attrNameLst>
                                          <p:attrName>ppt_y</p:attrName>
                                        </p:attrNameLst>
                                      </p:cBhvr>
                                      <p:tavLst>
                                        <p:tav tm="0">
                                          <p:val>
                                            <p:strVal val="#ppt_y"/>
                                          </p:val>
                                        </p:tav>
                                        <p:tav tm="100000">
                                          <p:val>
                                            <p:strVal val="#ppt_y"/>
                                          </p:val>
                                        </p:tav>
                                      </p:tavLst>
                                    </p:anim>
                                  </p:childTnLst>
                                </p:cTn>
                              </p:par>
                            </p:childTnLst>
                          </p:cTn>
                        </p:par>
                        <p:par>
                          <p:cTn id="72" fill="hold">
                            <p:stCondLst>
                              <p:cond delay="4400"/>
                            </p:stCondLst>
                            <p:childTnLst>
                              <p:par>
                                <p:cTn id="73" presetID="10" presetClass="entr" presetSubtype="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Effect transition="in" filter="fade">
                                      <p:cBhvr>
                                        <p:cTn id="75"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animBg="1">
        <p:tmplLst>
          <p:tmpl>
            <p:tnLst>
              <p:par>
                <p:cTn presetID="2" presetClass="entr" presetSubtype="1"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0-#ppt_h/2"/>
                          </p:val>
                        </p:tav>
                        <p:tav tm="100000">
                          <p:val>
                            <p:strVal val="#ppt_y"/>
                          </p:val>
                        </p:tav>
                      </p:tavLst>
                    </p:anim>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40" grpId="0" animBg="1">
        <p:tmplLst>
          <p:tmpl>
            <p:tnLst>
              <p:par>
                <p:cTn presetID="2" presetClass="entr" presetSubtype="1" decel="10000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animBg="1">
        <p:tmplLst>
          <p:tmpl>
            <p:tnLst>
              <p:par>
                <p:cTn presetID="2" presetClass="entr" presetSubtype="1"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0-#ppt_h/2"/>
                          </p:val>
                        </p:tav>
                        <p:tav tm="100000">
                          <p:val>
                            <p:strVal val="#ppt_y"/>
                          </p:val>
                        </p:tav>
                      </p:tavLst>
                    </p:anim>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1"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0-#ppt_h/2"/>
                          </p:val>
                        </p:tav>
                        <p:tav tm="100000">
                          <p:val>
                            <p:strVal val="#ppt_y"/>
                          </p:val>
                        </p:tav>
                      </p:tavLst>
                    </p:anim>
                  </p:childTnLst>
                </p:cTn>
              </p:par>
            </p:tnLst>
          </p:tmpl>
        </p:tmplLst>
      </p:bldP>
      <p:bldP spid="47" grpId="0" build="p">
        <p:tmplLst>
          <p:tmpl lvl="1">
            <p:tnLst>
              <p:par>
                <p:cTn presetID="2" presetClass="entr" presetSubtype="1"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0-#ppt_h/2"/>
                          </p:val>
                        </p:tav>
                        <p:tav tm="100000">
                          <p:val>
                            <p:strVal val="#ppt_y"/>
                          </p:val>
                        </p:tav>
                      </p:tavLst>
                    </p:anim>
                  </p:childTnLst>
                </p:cTn>
              </p:par>
            </p:tnLst>
          </p:tmpl>
        </p:tmplLst>
      </p:bldP>
      <p:bldP spid="48" grpId="0" build="p">
        <p:tmplLst>
          <p:tmpl lvl="1">
            <p:tnLst>
              <p:par>
                <p:cTn presetID="2" presetClass="entr" presetSubtype="1"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0-#ppt_h/2"/>
                          </p:val>
                        </p:tav>
                        <p:tav tm="100000">
                          <p:val>
                            <p:strVal val="#ppt_y"/>
                          </p:val>
                        </p:tav>
                      </p:tavLst>
                    </p:anim>
                  </p:childTnLst>
                </p:cTn>
              </p:par>
            </p:tnLst>
          </p:tmpl>
        </p:tmplLst>
      </p:bldP>
      <p:bldP spid="50" grpId="0" build="p">
        <p:tmplLst>
          <p:tmpl lvl="1">
            <p:tnLst>
              <p:par>
                <p:cTn presetID="2" presetClass="entr" presetSubtype="1" decel="10000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ppt_x"/>
                          </p:val>
                        </p:tav>
                        <p:tav tm="100000">
                          <p:val>
                            <p:strVal val="#ppt_x"/>
                          </p:val>
                        </p:tav>
                      </p:tavLst>
                    </p:anim>
                    <p:anim calcmode="lin" valueType="num">
                      <p:cBhvr additive="base">
                        <p:cTn dur="500" fill="hold"/>
                        <p:tgtEl>
                          <p:spTgt spid="50"/>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mage &amp; 2 Headings,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5" name="図プレースホルダー 24"/>
          <p:cNvSpPr>
            <a:spLocks noGrp="1"/>
          </p:cNvSpPr>
          <p:nvPr>
            <p:ph type="pic" sz="quarter" idx="36" hasCustomPrompt="1"/>
          </p:nvPr>
        </p:nvSpPr>
        <p:spPr>
          <a:xfrm>
            <a:off x="0" y="0"/>
            <a:ext cx="11088000" cy="10285413"/>
          </a:xfrm>
          <a:custGeom>
            <a:avLst/>
            <a:gdLst>
              <a:gd name="connsiteX0" fmla="*/ 10440000 w 11088000"/>
              <a:gd name="connsiteY0" fmla="*/ 9637413 h 10285413"/>
              <a:gd name="connsiteX1" fmla="*/ 11088000 w 11088000"/>
              <a:gd name="connsiteY1" fmla="*/ 9637413 h 10285413"/>
              <a:gd name="connsiteX2" fmla="*/ 11088000 w 11088000"/>
              <a:gd name="connsiteY2" fmla="*/ 10285413 h 10285413"/>
              <a:gd name="connsiteX3" fmla="*/ 10440000 w 11088000"/>
              <a:gd name="connsiteY3" fmla="*/ 10285413 h 10285413"/>
              <a:gd name="connsiteX4" fmla="*/ 9792000 w 11088000"/>
              <a:gd name="connsiteY4" fmla="*/ 8989413 h 10285413"/>
              <a:gd name="connsiteX5" fmla="*/ 10440000 w 11088000"/>
              <a:gd name="connsiteY5" fmla="*/ 8989413 h 10285413"/>
              <a:gd name="connsiteX6" fmla="*/ 10440000 w 11088000"/>
              <a:gd name="connsiteY6" fmla="*/ 9637413 h 10285413"/>
              <a:gd name="connsiteX7" fmla="*/ 9792000 w 11088000"/>
              <a:gd name="connsiteY7" fmla="*/ 9637413 h 10285413"/>
              <a:gd name="connsiteX8" fmla="*/ 0 w 11088000"/>
              <a:gd name="connsiteY8" fmla="*/ 0 h 10285413"/>
              <a:gd name="connsiteX9" fmla="*/ 9144000 w 11088000"/>
              <a:gd name="connsiteY9" fmla="*/ 0 h 10285413"/>
              <a:gd name="connsiteX10" fmla="*/ 9144000 w 11088000"/>
              <a:gd name="connsiteY10" fmla="*/ 8341413 h 10285413"/>
              <a:gd name="connsiteX11" fmla="*/ 9791447 w 11088000"/>
              <a:gd name="connsiteY11" fmla="*/ 8341413 h 10285413"/>
              <a:gd name="connsiteX12" fmla="*/ 9791447 w 11088000"/>
              <a:gd name="connsiteY12" fmla="*/ 8989413 h 10285413"/>
              <a:gd name="connsiteX13" fmla="*/ 9144000 w 11088000"/>
              <a:gd name="connsiteY13" fmla="*/ 8989413 h 10285413"/>
              <a:gd name="connsiteX14" fmla="*/ 9144000 w 11088000"/>
              <a:gd name="connsiteY14" fmla="*/ 9637413 h 10285413"/>
              <a:gd name="connsiteX15" fmla="*/ 9792000 w 11088000"/>
              <a:gd name="connsiteY15" fmla="*/ 9637413 h 10285413"/>
              <a:gd name="connsiteX16" fmla="*/ 9792000 w 11088000"/>
              <a:gd name="connsiteY16" fmla="*/ 10285413 h 10285413"/>
              <a:gd name="connsiteX17" fmla="*/ 9144000 w 11088000"/>
              <a:gd name="connsiteY17" fmla="*/ 10285413 h 10285413"/>
              <a:gd name="connsiteX18" fmla="*/ 0 w 11088000"/>
              <a:gd name="connsiteY18" fmla="*/ 10285413 h 1028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88000" h="10285413">
                <a:moveTo>
                  <a:pt x="10440000" y="9637413"/>
                </a:moveTo>
                <a:lnTo>
                  <a:pt x="11088000" y="9637413"/>
                </a:lnTo>
                <a:lnTo>
                  <a:pt x="11088000" y="10285413"/>
                </a:lnTo>
                <a:lnTo>
                  <a:pt x="10440000" y="10285413"/>
                </a:lnTo>
                <a:close/>
                <a:moveTo>
                  <a:pt x="9792000" y="8989413"/>
                </a:moveTo>
                <a:lnTo>
                  <a:pt x="10440000" y="8989413"/>
                </a:lnTo>
                <a:lnTo>
                  <a:pt x="10440000" y="9637413"/>
                </a:lnTo>
                <a:lnTo>
                  <a:pt x="9792000" y="9637413"/>
                </a:lnTo>
                <a:close/>
                <a:moveTo>
                  <a:pt x="0" y="0"/>
                </a:moveTo>
                <a:lnTo>
                  <a:pt x="9144000" y="0"/>
                </a:lnTo>
                <a:lnTo>
                  <a:pt x="9144000" y="8341413"/>
                </a:lnTo>
                <a:lnTo>
                  <a:pt x="9791447" y="8341413"/>
                </a:lnTo>
                <a:lnTo>
                  <a:pt x="9791447" y="8989413"/>
                </a:lnTo>
                <a:lnTo>
                  <a:pt x="9144000" y="8989413"/>
                </a:lnTo>
                <a:lnTo>
                  <a:pt x="9144000" y="9637413"/>
                </a:lnTo>
                <a:lnTo>
                  <a:pt x="9792000" y="9637413"/>
                </a:lnTo>
                <a:lnTo>
                  <a:pt x="9792000" y="10285413"/>
                </a:lnTo>
                <a:lnTo>
                  <a:pt x="9144000" y="10285413"/>
                </a:lnTo>
                <a:lnTo>
                  <a:pt x="0" y="10285413"/>
                </a:lnTo>
                <a:close/>
              </a:path>
            </a:pathLst>
          </a:custGeom>
        </p:spPr>
        <p:txBody>
          <a:bodyPr wrap="square">
            <a:noAutofit/>
          </a:bodyPr>
          <a:lstStyle>
            <a:lvl1pPr>
              <a:defRPr/>
            </a:lvl1pPr>
          </a:lstStyle>
          <a:p>
            <a:r>
              <a:rPr kumimoji="1" lang="en-US" altLang="ja-JP" dirty="0"/>
              <a:t>Insert an image</a:t>
            </a:r>
            <a:endParaRPr kumimoji="1" lang="ja-JP" altLang="en-US" dirty="0"/>
          </a:p>
        </p:txBody>
      </p:sp>
      <p:sp>
        <p:nvSpPr>
          <p:cNvPr id="26" name="テキスト プレースホルダー 12"/>
          <p:cNvSpPr>
            <a:spLocks noGrp="1"/>
          </p:cNvSpPr>
          <p:nvPr>
            <p:ph type="body" sz="quarter" idx="12" hasCustomPrompt="1"/>
          </p:nvPr>
        </p:nvSpPr>
        <p:spPr>
          <a:xfrm>
            <a:off x="9467447" y="3294823"/>
            <a:ext cx="8361787"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28" name="テキスト プレースホルダー 12"/>
          <p:cNvSpPr>
            <a:spLocks noGrp="1"/>
          </p:cNvSpPr>
          <p:nvPr>
            <p:ph type="body" sz="quarter" idx="17" hasCustomPrompt="1"/>
          </p:nvPr>
        </p:nvSpPr>
        <p:spPr>
          <a:xfrm>
            <a:off x="9467447" y="2353628"/>
            <a:ext cx="836178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9" name="正方形/長方形 28"/>
          <p:cNvSpPr/>
          <p:nvPr userDrawn="1"/>
        </p:nvSpPr>
        <p:spPr>
          <a:xfrm>
            <a:off x="9572871" y="3070668"/>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プレースホルダー 12"/>
          <p:cNvSpPr>
            <a:spLocks noGrp="1"/>
          </p:cNvSpPr>
          <p:nvPr>
            <p:ph type="body" sz="quarter" idx="44" hasCustomPrompt="1"/>
          </p:nvPr>
        </p:nvSpPr>
        <p:spPr>
          <a:xfrm>
            <a:off x="9467447" y="6349412"/>
            <a:ext cx="8361787"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45" hasCustomPrompt="1"/>
          </p:nvPr>
        </p:nvSpPr>
        <p:spPr>
          <a:xfrm>
            <a:off x="9467447" y="5408217"/>
            <a:ext cx="836178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9572871" y="6125257"/>
            <a:ext cx="1827899" cy="7200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2889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vertical)">
                                      <p:cBhvr>
                                        <p:cTn id="7" dur="500"/>
                                        <p:tgtEl>
                                          <p:spTgt spid="2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 calcmode="lin" valueType="num">
                                      <p:cBhvr additive="base">
                                        <p:cTn id="1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1600"/>
                            </p:stCondLst>
                            <p:childTnLst>
                              <p:par>
                                <p:cTn id="22" presetID="2" presetClass="entr" presetSubtype="4" decel="100000" fill="hold" grpId="0" nodeType="afterEffect">
                                  <p:stCondLst>
                                    <p:cond delay="250"/>
                                  </p:stCondLst>
                                  <p:childTnLst>
                                    <p:set>
                                      <p:cBhvr>
                                        <p:cTn id="23" dur="1" fill="hold">
                                          <p:stCondLst>
                                            <p:cond delay="0"/>
                                          </p:stCondLst>
                                        </p:cTn>
                                        <p:tgtEl>
                                          <p:spTgt spid="34">
                                            <p:txEl>
                                              <p:pRg st="0" end="0"/>
                                            </p:txEl>
                                          </p:spTgt>
                                        </p:tgtEl>
                                        <p:attrNameLst>
                                          <p:attrName>style.visibility</p:attrName>
                                        </p:attrNameLst>
                                      </p:cBhvr>
                                      <p:to>
                                        <p:strVal val="visible"/>
                                      </p:to>
                                    </p:set>
                                    <p:anim calcmode="lin" valueType="num">
                                      <p:cBhvr additive="base">
                                        <p:cTn id="24"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35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2450"/>
                            </p:stCondLst>
                            <p:childTnLst>
                              <p:par>
                                <p:cTn id="31" presetID="2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tmplLst>
          <p:tmpl>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animBg="1"/>
      <p:bldP spid="30" grpId="0">
        <p:tmplLst>
          <p:tmpl>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2.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theme" Target="../theme/theme3.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5" Type="http://schemas.openxmlformats.org/officeDocument/2006/relationships/theme" Target="../theme/theme4.xml"/><Relationship Id="rId4"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4.xml"/><Relationship Id="rId1"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
        <p:nvSpPr>
          <p:cNvPr id="5" name="Footer Placeholder 4"/>
          <p:cNvSpPr>
            <a:spLocks noGrp="1"/>
          </p:cNvSpPr>
          <p:nvPr>
            <p:ph type="ftr" sz="quarter" idx="3"/>
          </p:nvPr>
        </p:nvSpPr>
        <p:spPr>
          <a:xfrm>
            <a:off x="6057900" y="9582811"/>
            <a:ext cx="6172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The Power of PowerPoint | thepopp.com</a:t>
            </a:r>
            <a:endParaRPr lang="en-US" dirty="0"/>
          </a:p>
        </p:txBody>
      </p:sp>
      <p:sp>
        <p:nvSpPr>
          <p:cNvPr id="6" name="Slide Number Placeholder 5"/>
          <p:cNvSpPr>
            <a:spLocks noGrp="1"/>
          </p:cNvSpPr>
          <p:nvPr>
            <p:ph type="sldNum" sz="quarter" idx="4"/>
          </p:nvPr>
        </p:nvSpPr>
        <p:spPr>
          <a:xfrm>
            <a:off x="17110868" y="9600055"/>
            <a:ext cx="1176775" cy="489036"/>
          </a:xfrm>
          <a:prstGeom prst="rect">
            <a:avLst/>
          </a:prstGeom>
        </p:spPr>
        <p:txBody>
          <a:bodyPr vert="horz" lIns="91440" tIns="45720" rIns="91440" bIns="45720" rtlCol="0" anchor="ctr"/>
          <a:lstStyle>
            <a:lvl1pPr algn="l">
              <a:defRPr sz="2400">
                <a:solidFill>
                  <a:schemeClr val="tx2"/>
                </a:solidFill>
              </a:defRPr>
            </a:lvl1pPr>
          </a:lstStyle>
          <a:p>
            <a:fld id="{03EB59E2-90B9-4CD3-AC74-D672227E13C3}" type="slidenum">
              <a:rPr lang="en-US" smtClean="0"/>
              <a:pPr/>
              <a:t>‹#›</a:t>
            </a:fld>
            <a:endParaRPr lang="en-US" dirty="0"/>
          </a:p>
        </p:txBody>
      </p:sp>
      <p:sp>
        <p:nvSpPr>
          <p:cNvPr id="4" name="正方形/長方形 3"/>
          <p:cNvSpPr/>
          <p:nvPr userDrawn="1"/>
        </p:nvSpPr>
        <p:spPr>
          <a:xfrm>
            <a:off x="8184004" y="15436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8819376" y="15436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455924" y="15436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17157699" y="9516491"/>
            <a:ext cx="1129945"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678273967"/>
      </p:ext>
    </p:extLst>
  </p:cSld>
  <p:clrMap bg1="lt1" tx1="dk1" bg2="lt2" tx2="dk2" accent1="accent1" accent2="accent2" accent3="accent3" accent4="accent4" accent5="accent5" accent6="accent6" hlink="hlink" folHlink="folHlink"/>
  <p:sldLayoutIdLst>
    <p:sldLayoutId id="2147483711" r:id="rId1"/>
    <p:sldLayoutId id="2147483735" r:id="rId2"/>
    <p:sldLayoutId id="2147483708" r:id="rId3"/>
    <p:sldLayoutId id="2147483709" r:id="rId4"/>
    <p:sldLayoutId id="2147483710" r:id="rId5"/>
    <p:sldLayoutId id="2147483798" r:id="rId6"/>
    <p:sldLayoutId id="2147483745" r:id="rId7"/>
    <p:sldLayoutId id="2147483755" r:id="rId8"/>
    <p:sldLayoutId id="2147483715" r:id="rId9"/>
    <p:sldLayoutId id="2147483716" r:id="rId10"/>
    <p:sldLayoutId id="2147483805" r:id="rId11"/>
    <p:sldLayoutId id="2147483724" r:id="rId12"/>
    <p:sldLayoutId id="2147483756" r:id="rId13"/>
    <p:sldLayoutId id="2147483742" r:id="rId14"/>
    <p:sldLayoutId id="2147483757" r:id="rId15"/>
    <p:sldLayoutId id="2147483736" r:id="rId16"/>
    <p:sldLayoutId id="2147483761" r:id="rId17"/>
    <p:sldLayoutId id="2147483737" r:id="rId18"/>
    <p:sldLayoutId id="2147483759" r:id="rId19"/>
    <p:sldLayoutId id="2147483746" r:id="rId20"/>
    <p:sldLayoutId id="2147483758" r:id="rId21"/>
    <p:sldLayoutId id="2147483754" r:id="rId22"/>
    <p:sldLayoutId id="2147483731" r:id="rId23"/>
    <p:sldLayoutId id="2147483765" r:id="rId24"/>
    <p:sldLayoutId id="2147483766" r:id="rId25"/>
    <p:sldLayoutId id="2147483782" r:id="rId26"/>
    <p:sldLayoutId id="2147483792" r:id="rId27"/>
    <p:sldLayoutId id="2147483763" r:id="rId28"/>
    <p:sldLayoutId id="2147483775" r:id="rId29"/>
    <p:sldLayoutId id="2147483760" r:id="rId30"/>
    <p:sldLayoutId id="2147483762" r:id="rId31"/>
    <p:sldLayoutId id="2147483773" r:id="rId32"/>
    <p:sldLayoutId id="2147483777" r:id="rId33"/>
    <p:sldLayoutId id="2147483786" r:id="rId34"/>
    <p:sldLayoutId id="2147483787" r:id="rId35"/>
    <p:sldLayoutId id="2147483780" r:id="rId36"/>
    <p:sldLayoutId id="2147483783" r:id="rId37"/>
    <p:sldLayoutId id="2147483781" r:id="rId38"/>
    <p:sldLayoutId id="2147483785" r:id="rId39"/>
    <p:sldLayoutId id="2147483784" r:id="rId40"/>
    <p:sldLayoutId id="2147483791" r:id="rId41"/>
    <p:sldLayoutId id="2147483788" r:id="rId42"/>
    <p:sldLayoutId id="2147483789" r:id="rId43"/>
    <p:sldLayoutId id="2147483793" r:id="rId44"/>
    <p:sldLayoutId id="2147483794" r:id="rId45"/>
    <p:sldLayoutId id="2147483790" r:id="rId46"/>
    <p:sldLayoutId id="2147483796" r:id="rId47"/>
    <p:sldLayoutId id="2147483800" r:id="rId48"/>
    <p:sldLayoutId id="2147483801" r:id="rId49"/>
    <p:sldLayoutId id="2147483799" r:id="rId50"/>
    <p:sldLayoutId id="2147483803" r:id="rId51"/>
    <p:sldLayoutId id="2147483806" r:id="rId52"/>
    <p:sldLayoutId id="2147483751" r:id="rId53"/>
    <p:sldLayoutId id="2147483818" r:id="rId54"/>
    <p:sldLayoutId id="2147483819" r:id="rId5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0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4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4" decel="100000" fill="hold" grpId="0" nodeType="withEffect">
                                  <p:stCondLst>
                                    <p:cond delay="2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4" grpId="0" animBg="1"/>
      <p:bldP spid="8" grpId="0" animBg="1"/>
      <p:bldP spid="9" grpId="0" animBg="1"/>
      <p:bldP spid="19" grpId="0" animBg="1"/>
    </p:bldLst>
  </p:timing>
  <p:hf hdr="0" dt="0"/>
  <p:txStyles>
    <p:title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
        <p:nvSpPr>
          <p:cNvPr id="11" name="Footer Placeholder 4"/>
          <p:cNvSpPr>
            <a:spLocks noGrp="1"/>
          </p:cNvSpPr>
          <p:nvPr>
            <p:ph type="ftr" sz="quarter" idx="3"/>
          </p:nvPr>
        </p:nvSpPr>
        <p:spPr>
          <a:xfrm>
            <a:off x="6057900" y="9582811"/>
            <a:ext cx="6172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The Power of PowerPoint | thepopp.com</a:t>
            </a:r>
            <a:endParaRPr lang="en-US" dirty="0"/>
          </a:p>
        </p:txBody>
      </p:sp>
      <p:sp>
        <p:nvSpPr>
          <p:cNvPr id="12" name="Slide Number Placeholder 5"/>
          <p:cNvSpPr>
            <a:spLocks noGrp="1"/>
          </p:cNvSpPr>
          <p:nvPr>
            <p:ph type="sldNum" sz="quarter" idx="4"/>
          </p:nvPr>
        </p:nvSpPr>
        <p:spPr>
          <a:xfrm>
            <a:off x="17110868" y="9600055"/>
            <a:ext cx="1176775" cy="489036"/>
          </a:xfrm>
          <a:prstGeom prst="rect">
            <a:avLst/>
          </a:prstGeom>
        </p:spPr>
        <p:txBody>
          <a:bodyPr vert="horz" lIns="91440" tIns="45720" rIns="91440" bIns="45720" rtlCol="0" anchor="ctr"/>
          <a:lstStyle>
            <a:lvl1pPr algn="l">
              <a:defRPr sz="2400">
                <a:solidFill>
                  <a:schemeClr val="tx2"/>
                </a:solidFill>
              </a:defRPr>
            </a:lvl1pPr>
          </a:lstStyle>
          <a:p>
            <a:fld id="{03EB59E2-90B9-4CD3-AC74-D672227E13C3}" type="slidenum">
              <a:rPr lang="en-US" smtClean="0"/>
              <a:pPr/>
              <a:t>‹#›</a:t>
            </a:fld>
            <a:endParaRPr lang="en-US" dirty="0"/>
          </a:p>
        </p:txBody>
      </p:sp>
      <p:sp>
        <p:nvSpPr>
          <p:cNvPr id="13" name="正方形/長方形 12"/>
          <p:cNvSpPr/>
          <p:nvPr userDrawn="1"/>
        </p:nvSpPr>
        <p:spPr>
          <a:xfrm>
            <a:off x="17157699" y="9516491"/>
            <a:ext cx="1129945"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384009616"/>
      </p:ext>
    </p:extLst>
  </p:cSld>
  <p:clrMap bg1="lt1" tx1="dk1" bg2="lt2" tx2="dk2" accent1="accent1" accent2="accent2" accent3="accent3" accent4="accent4" accent5="accent5" accent6="accent6" hlink="hlink" folHlink="folHlink"/>
  <p:sldLayoutIdLst>
    <p:sldLayoutId id="2147483707" r:id="rId1"/>
    <p:sldLayoutId id="2147483730" r:id="rId2"/>
    <p:sldLayoutId id="2147483727" r:id="rId3"/>
    <p:sldLayoutId id="2147483733" r:id="rId4"/>
    <p:sldLayoutId id="2147483729" r:id="rId5"/>
    <p:sldLayoutId id="2147483732" r:id="rId6"/>
    <p:sldLayoutId id="2147483734" r:id="rId7"/>
    <p:sldLayoutId id="2147483752" r:id="rId8"/>
    <p:sldLayoutId id="2147483753" r:id="rId9"/>
    <p:sldLayoutId id="2147483750" r:id="rId10"/>
    <p:sldLayoutId id="2147483771" r:id="rId11"/>
    <p:sldLayoutId id="2147483772" r:id="rId12"/>
    <p:sldLayoutId id="2147483774" r:id="rId13"/>
    <p:sldLayoutId id="2147483776"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4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hf hdr="0" dt="0"/>
  <p:txStyles>
    <p:title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Tree>
    <p:extLst>
      <p:ext uri="{BB962C8B-B14F-4D97-AF65-F5344CB8AC3E}">
        <p14:creationId xmlns:p14="http://schemas.microsoft.com/office/powerpoint/2010/main" xmlns="" val="77005124"/>
      </p:ext>
    </p:extLst>
  </p:cSld>
  <p:clrMap bg1="lt1" tx1="dk1" bg2="lt2" tx2="dk2" accent1="accent1" accent2="accent2" accent3="accent3" accent4="accent4" accent5="accent5" accent6="accent6" hlink="hlink" folHlink="folHlink"/>
  <p:sldLayoutIdLst>
    <p:sldLayoutId id="2147483703" r:id="rId1"/>
    <p:sldLayoutId id="2147483810" r:id="rId2"/>
    <p:sldLayoutId id="2147483809" r:id="rId3"/>
    <p:sldLayoutId id="2147483717" r:id="rId4"/>
    <p:sldLayoutId id="2147483718" r:id="rId5"/>
    <p:sldLayoutId id="2147483719" r:id="rId6"/>
    <p:sldLayoutId id="2147483720" r:id="rId7"/>
    <p:sldLayoutId id="2147483721" r:id="rId8"/>
    <p:sldLayoutId id="2147483722" r:id="rId9"/>
    <p:sldLayoutId id="2147483768" r:id="rId10"/>
    <p:sldLayoutId id="2147483769" r:id="rId11"/>
    <p:sldLayoutId id="2147483778" r:id="rId12"/>
    <p:sldLayoutId id="2147483779" r:id="rId13"/>
    <p:sldLayoutId id="2147483802" r:id="rId14"/>
    <p:sldLayoutId id="2147483807" r:id="rId15"/>
    <p:sldLayoutId id="2147483811" r:id="rId16"/>
    <p:sldLayoutId id="2147483812" r:id="rId17"/>
    <p:sldLayoutId id="2147483814" r:id="rId18"/>
    <p:sldLayoutId id="2147483815" r:id="rId19"/>
  </p:sldLayoutIdLst>
  <p:hf hdr="0" dt="0"/>
  <p:txStyles>
    <p:title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Tree>
    <p:extLst>
      <p:ext uri="{BB962C8B-B14F-4D97-AF65-F5344CB8AC3E}">
        <p14:creationId xmlns:p14="http://schemas.microsoft.com/office/powerpoint/2010/main" xmlns="" val="178310948"/>
      </p:ext>
    </p:extLst>
  </p:cSld>
  <p:clrMap bg1="lt1" tx1="dk1" bg2="lt2" tx2="dk2" accent1="accent1" accent2="accent2" accent3="accent3" accent4="accent4" accent5="accent5" accent6="accent6" hlink="hlink" folHlink="folHlink"/>
  <p:sldLayoutIdLst>
    <p:sldLayoutId id="2147483726" r:id="rId1"/>
    <p:sldLayoutId id="2147483764" r:id="rId2"/>
    <p:sldLayoutId id="2147483804" r:id="rId3"/>
    <p:sldLayoutId id="2147483808" r:id="rId4"/>
  </p:sldLayoutIdLst>
  <p:hf hdr="0" dt="0"/>
  <p:txStyles>
    <p:title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67447" y="348343"/>
            <a:ext cx="8361787" cy="1280040"/>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
        <p:nvSpPr>
          <p:cNvPr id="5" name="Footer Placeholder 4"/>
          <p:cNvSpPr>
            <a:spLocks noGrp="1"/>
          </p:cNvSpPr>
          <p:nvPr>
            <p:ph type="ftr" sz="quarter" idx="3"/>
          </p:nvPr>
        </p:nvSpPr>
        <p:spPr>
          <a:xfrm>
            <a:off x="6057900" y="9582811"/>
            <a:ext cx="6172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The Power of PowerPoint | thepopp.com</a:t>
            </a:r>
            <a:endParaRPr lang="en-US" dirty="0"/>
          </a:p>
        </p:txBody>
      </p:sp>
      <p:sp>
        <p:nvSpPr>
          <p:cNvPr id="6" name="Slide Number Placeholder 5"/>
          <p:cNvSpPr>
            <a:spLocks noGrp="1"/>
          </p:cNvSpPr>
          <p:nvPr>
            <p:ph type="sldNum" sz="quarter" idx="4"/>
          </p:nvPr>
        </p:nvSpPr>
        <p:spPr>
          <a:xfrm>
            <a:off x="17110868" y="9600055"/>
            <a:ext cx="1176775" cy="489036"/>
          </a:xfrm>
          <a:prstGeom prst="rect">
            <a:avLst/>
          </a:prstGeom>
        </p:spPr>
        <p:txBody>
          <a:bodyPr vert="horz" lIns="91440" tIns="45720" rIns="91440" bIns="45720" rtlCol="0" anchor="ctr"/>
          <a:lstStyle>
            <a:lvl1pPr algn="l">
              <a:defRPr sz="2400">
                <a:solidFill>
                  <a:schemeClr val="tx2"/>
                </a:solidFill>
              </a:defRPr>
            </a:lvl1pPr>
          </a:lstStyle>
          <a:p>
            <a:fld id="{03EB59E2-90B9-4CD3-AC74-D672227E13C3}" type="slidenum">
              <a:rPr lang="en-US" smtClean="0"/>
              <a:pPr/>
              <a:t>‹#›</a:t>
            </a:fld>
            <a:endParaRPr lang="en-US" dirty="0"/>
          </a:p>
        </p:txBody>
      </p:sp>
      <p:sp>
        <p:nvSpPr>
          <p:cNvPr id="4" name="正方形/長方形 3"/>
          <p:cNvSpPr/>
          <p:nvPr userDrawn="1"/>
        </p:nvSpPr>
        <p:spPr>
          <a:xfrm>
            <a:off x="9579668" y="15436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10215040" y="15436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10851588" y="15436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17157699" y="9516491"/>
            <a:ext cx="1129945"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657151609"/>
      </p:ext>
    </p:extLst>
  </p:cSld>
  <p:clrMap bg1="lt1" tx1="dk1" bg2="lt2" tx2="dk2" accent1="accent1" accent2="accent2" accent3="accent3" accent4="accent4" accent5="accent5" accent6="accent6" hlink="hlink" folHlink="folHlink"/>
  <p:sldLayoutIdLst>
    <p:sldLayoutId id="2147483740" r:id="rId1"/>
    <p:sldLayoutId id="2147483767"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0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4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4" decel="100000" fill="hold" grpId="0" nodeType="withEffect">
                                  <p:stCondLst>
                                    <p:cond delay="2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4" grpId="0" animBg="1"/>
      <p:bldP spid="8" grpId="0" animBg="1"/>
      <p:bldP spid="9" grpId="0" animBg="1"/>
      <p:bldP spid="19" grpId="0" animBg="1"/>
    </p:bldLst>
  </p:timing>
  <p:hf hdr="0" dt="0"/>
  <p:txStyles>
    <p:titleStyle>
      <a:lvl1pPr algn="l"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239"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rusmiatiningsih38@yahoo.com" TargetMode="Externa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5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rusmiatiningsih38@yahoo.com" TargetMode="Externa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fontScale="90000"/>
          </a:bodyPr>
          <a:lstStyle/>
          <a:p>
            <a:r>
              <a:rPr lang="en-US" sz="5300" b="1" dirty="0" smtClean="0"/>
              <a:t>The Implementation of Information Technology </a:t>
            </a:r>
            <a:r>
              <a:rPr lang="en-US" sz="5300" b="1" dirty="0" err="1" smtClean="0"/>
              <a:t>Infratructure</a:t>
            </a:r>
            <a:r>
              <a:rPr lang="en-US" sz="5300" b="1" dirty="0" smtClean="0"/>
              <a:t>  in archival Management System at Municipal Archives of Palembang-Indonesia</a:t>
            </a:r>
            <a:r>
              <a:rPr lang="en-US" b="1" dirty="0" smtClean="0"/>
              <a:t/>
            </a:r>
            <a:br>
              <a:rPr lang="en-US" b="1" dirty="0" smtClean="0"/>
            </a:br>
            <a:r>
              <a:rPr lang="en-US" sz="4900" dirty="0" smtClean="0"/>
              <a:t>: Analysis Based on Read &amp; </a:t>
            </a:r>
            <a:r>
              <a:rPr lang="en-US" sz="4900" dirty="0" err="1" smtClean="0"/>
              <a:t>Giin</a:t>
            </a:r>
            <a:r>
              <a:rPr lang="en-US" sz="4900" dirty="0" smtClean="0"/>
              <a:t> Life Circle.</a:t>
            </a:r>
            <a:endParaRPr lang="en-US" sz="4900" dirty="0"/>
          </a:p>
        </p:txBody>
      </p:sp>
      <p:sp>
        <p:nvSpPr>
          <p:cNvPr id="9" name="テキスト プレースホルダー 8"/>
          <p:cNvSpPr>
            <a:spLocks noGrp="1"/>
          </p:cNvSpPr>
          <p:nvPr>
            <p:ph type="body" sz="quarter" idx="13"/>
          </p:nvPr>
        </p:nvSpPr>
        <p:spPr>
          <a:xfrm>
            <a:off x="3200400" y="5346700"/>
            <a:ext cx="11887200" cy="2029460"/>
          </a:xfrm>
        </p:spPr>
        <p:txBody>
          <a:bodyPr/>
          <a:lstStyle/>
          <a:p>
            <a:r>
              <a:rPr kumimoji="1" lang="en-US" altLang="ja-JP" sz="3600" dirty="0" err="1" smtClean="0"/>
              <a:t>Rusmiatiningsih</a:t>
            </a:r>
            <a:endParaRPr kumimoji="1" lang="en-US" altLang="ja-JP" sz="3600" dirty="0" smtClean="0"/>
          </a:p>
          <a:p>
            <a:r>
              <a:rPr kumimoji="1" lang="en-US" altLang="ja-JP" sz="3600" dirty="0" smtClean="0">
                <a:hlinkClick r:id="rId2"/>
              </a:rPr>
              <a:t>rusmiatiningsih38@yahoo.com</a:t>
            </a:r>
            <a:endParaRPr kumimoji="1" lang="en-US" altLang="ja-JP" sz="3600" dirty="0" smtClean="0"/>
          </a:p>
          <a:p>
            <a:r>
              <a:rPr kumimoji="1" lang="en-US" altLang="ja-JP" sz="3600" dirty="0" err="1" smtClean="0"/>
              <a:t>Raden</a:t>
            </a:r>
            <a:r>
              <a:rPr kumimoji="1" lang="en-US" altLang="ja-JP" sz="3600" dirty="0" smtClean="0"/>
              <a:t> Fatah Palembang, Indonesia</a:t>
            </a:r>
            <a:endParaRPr kumimoji="1" lang="ja-JP" altLang="en-US" sz="3600" dirty="0"/>
          </a:p>
        </p:txBody>
      </p:sp>
      <p:sp>
        <p:nvSpPr>
          <p:cNvPr id="8" name="テキスト プレースホルダー 7"/>
          <p:cNvSpPr>
            <a:spLocks noGrp="1"/>
          </p:cNvSpPr>
          <p:nvPr>
            <p:ph type="body" sz="quarter" idx="12"/>
          </p:nvPr>
        </p:nvSpPr>
        <p:spPr/>
        <p:txBody>
          <a:bodyPr/>
          <a:lstStyle/>
          <a:p>
            <a:r>
              <a:rPr kumimoji="1" lang="en-US" altLang="ja-JP" dirty="0" smtClean="0"/>
              <a:t>The </a:t>
            </a:r>
            <a:r>
              <a:rPr kumimoji="1" lang="en-US" altLang="ja-JP" dirty="0"/>
              <a:t>Power of PowerPoint | thepopp.com</a:t>
            </a:r>
            <a:endParaRPr kumimoji="1" lang="ja-JP" altLang="en-US" dirty="0"/>
          </a:p>
        </p:txBody>
      </p:sp>
    </p:spTree>
    <p:extLst>
      <p:ext uri="{BB962C8B-B14F-4D97-AF65-F5344CB8AC3E}">
        <p14:creationId xmlns:p14="http://schemas.microsoft.com/office/powerpoint/2010/main" xmlns="" val="921712323"/>
      </p:ext>
    </p:extLst>
  </p:cSld>
  <p:clrMapOvr>
    <a:masterClrMapping/>
  </p:clrMapOvr>
  <mc:AlternateContent xmlns:mc="http://schemas.openxmlformats.org/markup-compatibility/2006">
    <mc:Choice xmlns:p14="http://schemas.microsoft.com/office/powerpoint/2010/main" xmlns="" Requires="p14">
      <p:transition spd="med" p14:dur="700" advTm="9314">
        <p:fade/>
      </p:transition>
    </mc:Choice>
    <mc:Fallback>
      <p:transition spd="med" advTm="9314">
        <p:fade/>
      </p:transition>
    </mc:Fallback>
  </mc:AlternateContent>
  <p:timing>
    <p:tnLst>
      <p:par>
        <p:cTn id="1" dur="indefinite" restart="never" nodeType="tmRoot"/>
      </p:par>
    </p:tnLst>
  </p:timing>
  <p:extLst mod="1">
    <p:ext uri="{E180D4A7-C9FB-4DFB-919C-405C955672EB}">
      <p14:showEvtLst xmlns:p14="http://schemas.microsoft.com/office/powerpoint/2010/main" xmlns="">
        <p14:playEvt time="7609"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smtClean="0"/>
              <a:t>background</a:t>
            </a:r>
            <a:endParaRPr kumimoji="1" lang="ja-JP" altLang="en-US" dirty="0"/>
          </a:p>
        </p:txBody>
      </p:sp>
      <p:sp>
        <p:nvSpPr>
          <p:cNvPr id="7" name="テキスト プレースホルダー 6"/>
          <p:cNvSpPr>
            <a:spLocks noGrp="1"/>
          </p:cNvSpPr>
          <p:nvPr>
            <p:ph type="body" sz="quarter" idx="13"/>
          </p:nvPr>
        </p:nvSpPr>
        <p:spPr>
          <a:xfrm>
            <a:off x="3359211" y="3151762"/>
            <a:ext cx="14442406" cy="1381328"/>
          </a:xfrm>
        </p:spPr>
        <p:txBody>
          <a:bodyPr/>
          <a:lstStyle/>
          <a:p>
            <a:pPr>
              <a:lnSpc>
                <a:spcPct val="100000"/>
              </a:lnSpc>
            </a:pPr>
            <a:r>
              <a:rPr lang="en-US" sz="4000" dirty="0" smtClean="0"/>
              <a:t>Regulation of Chief Indonesia National Archive, No. 14, 2012 </a:t>
            </a:r>
            <a:r>
              <a:rPr kumimoji="1" lang="en-US" altLang="ja-JP" sz="4000" dirty="0" smtClean="0"/>
              <a:t> -&gt; </a:t>
            </a:r>
            <a:r>
              <a:rPr lang="en-US" sz="4000" dirty="0" smtClean="0"/>
              <a:t>that the utilization of ICT will increase efficiency, effectiveness, transparency and accountability of archiving enforcement</a:t>
            </a:r>
            <a:endParaRPr kumimoji="1" lang="ja-JP" altLang="en-US" sz="4000" dirty="0"/>
          </a:p>
        </p:txBody>
      </p:sp>
      <p:sp>
        <p:nvSpPr>
          <p:cNvPr id="8" name="テキスト プレースホルダー 7"/>
          <p:cNvSpPr>
            <a:spLocks noGrp="1"/>
          </p:cNvSpPr>
          <p:nvPr>
            <p:ph type="body" sz="quarter" idx="24"/>
          </p:nvPr>
        </p:nvSpPr>
        <p:spPr>
          <a:xfrm>
            <a:off x="3300845" y="4943547"/>
            <a:ext cx="14286763" cy="1225797"/>
          </a:xfrm>
        </p:spPr>
        <p:txBody>
          <a:bodyPr/>
          <a:lstStyle/>
          <a:p>
            <a:pPr>
              <a:lnSpc>
                <a:spcPct val="100000"/>
              </a:lnSpc>
            </a:pPr>
            <a:r>
              <a:rPr lang="en-US" sz="4000" dirty="0" smtClean="0"/>
              <a:t>Presidential Instruction No. 3 of 2003 that the government should be utilize of ICT development to create the ability to process, manage, distribute information and public services</a:t>
            </a:r>
            <a:endParaRPr kumimoji="1" lang="ja-JP" altLang="en-US" sz="4000" dirty="0"/>
          </a:p>
        </p:txBody>
      </p:sp>
      <p:sp>
        <p:nvSpPr>
          <p:cNvPr id="9" name="テキスト プレースホルダー 8"/>
          <p:cNvSpPr>
            <a:spLocks noGrp="1"/>
          </p:cNvSpPr>
          <p:nvPr>
            <p:ph type="body" sz="quarter" idx="25"/>
          </p:nvPr>
        </p:nvSpPr>
        <p:spPr>
          <a:xfrm>
            <a:off x="3300845" y="6540303"/>
            <a:ext cx="14578593" cy="2058948"/>
          </a:xfrm>
        </p:spPr>
        <p:txBody>
          <a:bodyPr/>
          <a:lstStyle/>
          <a:p>
            <a:pPr>
              <a:lnSpc>
                <a:spcPct val="100000"/>
              </a:lnSpc>
            </a:pPr>
            <a:r>
              <a:rPr lang="en-US" sz="4000" dirty="0" smtClean="0"/>
              <a:t>The Municipal Archives of Palembang is a public organization under of the Palembang Government to  should be using ICT shading and fostering archival activities for all government agencies under Palembang City. </a:t>
            </a:r>
            <a:endParaRPr kumimoji="1" lang="ja-JP" altLang="en-US" sz="4000" dirty="0"/>
          </a:p>
        </p:txBody>
      </p:sp>
      <p:sp>
        <p:nvSpPr>
          <p:cNvPr id="10" name="フッター プレースホルダー 9"/>
          <p:cNvSpPr>
            <a:spLocks noGrp="1"/>
          </p:cNvSpPr>
          <p:nvPr>
            <p:ph type="ftr" sz="quarter" idx="10"/>
          </p:nvPr>
        </p:nvSpPr>
        <p:spPr/>
        <p:txBody>
          <a:bodyPr/>
          <a:lstStyle/>
          <a:p>
            <a:r>
              <a:rPr lang="en-US" dirty="0"/>
              <a:t>The Power of PowerPoint | thepopp.com</a:t>
            </a:r>
          </a:p>
        </p:txBody>
      </p:sp>
      <p:sp>
        <p:nvSpPr>
          <p:cNvPr id="11" name="スライド番号プレースホルダー 10"/>
          <p:cNvSpPr>
            <a:spLocks noGrp="1"/>
          </p:cNvSpPr>
          <p:nvPr>
            <p:ph type="sldNum" sz="quarter" idx="11"/>
          </p:nvPr>
        </p:nvSpPr>
        <p:spPr/>
        <p:txBody>
          <a:bodyPr/>
          <a:lstStyle/>
          <a:p>
            <a:fld id="{03EB59E2-90B9-4CD3-AC74-D672227E13C3}" type="slidenum">
              <a:rPr lang="en-US" smtClean="0"/>
              <a:pPr/>
              <a:t>2</a:t>
            </a:fld>
            <a:endParaRPr lang="en-US" dirty="0"/>
          </a:p>
        </p:txBody>
      </p:sp>
    </p:spTree>
    <p:extLst>
      <p:ext uri="{BB962C8B-B14F-4D97-AF65-F5344CB8AC3E}">
        <p14:creationId xmlns:p14="http://schemas.microsoft.com/office/powerpoint/2010/main" xmlns="" val="14179607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4568">
        <p15:prstTrans prst="prestige"/>
      </p:transition>
    </mc:Choice>
    <mc:Fallback>
      <p:transition spd="slow" advTm="4568">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2"/>
          </p:nvPr>
        </p:nvSpPr>
        <p:spPr>
          <a:xfrm>
            <a:off x="5712608" y="4698914"/>
            <a:ext cx="11116243" cy="2366282"/>
          </a:xfrm>
        </p:spPr>
        <p:txBody>
          <a:bodyPr>
            <a:noAutofit/>
          </a:bodyPr>
          <a:lstStyle/>
          <a:p>
            <a:r>
              <a:rPr lang="en-US" sz="4000" dirty="0" smtClean="0"/>
              <a:t>Is to find out how far the application of information technology </a:t>
            </a:r>
            <a:r>
              <a:rPr lang="en-US" sz="4000" dirty="0" smtClean="0"/>
              <a:t>used in </a:t>
            </a:r>
            <a:r>
              <a:rPr lang="en-US" sz="4000" dirty="0" smtClean="0"/>
              <a:t>the management of archives at Municipal Archives of Palembang City by using life circle analysis approach Read &amp; </a:t>
            </a:r>
            <a:r>
              <a:rPr lang="en-US" sz="4000" dirty="0" err="1" smtClean="0"/>
              <a:t>Giin</a:t>
            </a:r>
            <a:r>
              <a:rPr lang="en-US" sz="4000" dirty="0" smtClean="0"/>
              <a:t>.</a:t>
            </a:r>
            <a:endParaRPr kumimoji="1" lang="en-US" altLang="ja-JP" sz="4000" dirty="0"/>
          </a:p>
        </p:txBody>
      </p:sp>
      <p:sp>
        <p:nvSpPr>
          <p:cNvPr id="6" name="テキスト プレースホルダー 5"/>
          <p:cNvSpPr>
            <a:spLocks noGrp="1"/>
          </p:cNvSpPr>
          <p:nvPr>
            <p:ph type="body" sz="quarter" idx="13"/>
          </p:nvPr>
        </p:nvSpPr>
        <p:spPr/>
        <p:txBody>
          <a:bodyPr/>
          <a:lstStyle/>
          <a:p>
            <a:r>
              <a:rPr kumimoji="1" lang="en-US" altLang="ja-JP" sz="6000" dirty="0" smtClean="0"/>
              <a:t>What purpose?</a:t>
            </a:r>
            <a:endParaRPr kumimoji="1" lang="ja-JP" altLang="en-US" sz="6000" dirty="0"/>
          </a:p>
        </p:txBody>
      </p:sp>
      <p:sp>
        <p:nvSpPr>
          <p:cNvPr id="7" name="フッター プレースホルダー 6"/>
          <p:cNvSpPr>
            <a:spLocks noGrp="1"/>
          </p:cNvSpPr>
          <p:nvPr>
            <p:ph type="ftr" sz="quarter" idx="10"/>
          </p:nvPr>
        </p:nvSpPr>
        <p:spPr/>
        <p:txBody>
          <a:bodyPr/>
          <a:lstStyle/>
          <a:p>
            <a:r>
              <a:rPr lang="en-US"/>
              <a:t>The Power of PowerPoint | thepopp.com</a:t>
            </a:r>
            <a:endParaRPr lang="en-US" dirty="0"/>
          </a:p>
        </p:txBody>
      </p:sp>
      <p:sp>
        <p:nvSpPr>
          <p:cNvPr id="8" name="スライド番号プレースホルダー 7"/>
          <p:cNvSpPr>
            <a:spLocks noGrp="1"/>
          </p:cNvSpPr>
          <p:nvPr>
            <p:ph type="sldNum" sz="quarter" idx="11"/>
          </p:nvPr>
        </p:nvSpPr>
        <p:spPr/>
        <p:txBody>
          <a:bodyPr/>
          <a:lstStyle/>
          <a:p>
            <a:fld id="{03EB59E2-90B9-4CD3-AC74-D672227E13C3}" type="slidenum">
              <a:rPr lang="en-US" smtClean="0"/>
              <a:pPr/>
              <a:t>3</a:t>
            </a:fld>
            <a:endParaRPr lang="en-US" dirty="0"/>
          </a:p>
        </p:txBody>
      </p:sp>
    </p:spTree>
    <p:extLst>
      <p:ext uri="{BB962C8B-B14F-4D97-AF65-F5344CB8AC3E}">
        <p14:creationId xmlns:p14="http://schemas.microsoft.com/office/powerpoint/2010/main" xmlns="" val="11664923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2735">
        <p15:prstTrans prst="wind"/>
      </p:transition>
    </mc:Choice>
    <mc:Fallback>
      <p:transition spd="slow" advTm="2735">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a:bodyPr>
          <a:lstStyle/>
          <a:p>
            <a:r>
              <a:rPr kumimoji="1" lang="en-US" altLang="ja-JP" sz="6000" b="1" dirty="0" smtClean="0"/>
              <a:t>Conceptual Apparatus</a:t>
            </a:r>
            <a:endParaRPr kumimoji="1" lang="ja-JP" altLang="en-US" sz="6000" b="1"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4</a:t>
            </a:fld>
            <a:endParaRPr lang="en-US" dirty="0"/>
          </a:p>
        </p:txBody>
      </p:sp>
      <p:sp>
        <p:nvSpPr>
          <p:cNvPr id="11" name="テキスト プレースホルダー 10"/>
          <p:cNvSpPr>
            <a:spLocks noGrp="1"/>
          </p:cNvSpPr>
          <p:nvPr>
            <p:ph type="body" sz="quarter" idx="25"/>
          </p:nvPr>
        </p:nvSpPr>
        <p:spPr>
          <a:xfrm>
            <a:off x="1151715" y="1466909"/>
            <a:ext cx="1137600" cy="1137600"/>
          </a:xfrm>
        </p:spPr>
        <p:txBody>
          <a:bodyPr>
            <a:normAutofit/>
          </a:bodyPr>
          <a:lstStyle/>
          <a:p>
            <a:r>
              <a:rPr kumimoji="1" lang="en-US" altLang="ja-JP" sz="4400" dirty="0" smtClean="0"/>
              <a:t>01</a:t>
            </a:r>
            <a:endParaRPr kumimoji="1" lang="ja-JP" altLang="en-US" sz="4400"/>
          </a:p>
        </p:txBody>
      </p:sp>
      <p:sp>
        <p:nvSpPr>
          <p:cNvPr id="9" name="テキスト プレースホルダー 8"/>
          <p:cNvSpPr>
            <a:spLocks noGrp="1"/>
          </p:cNvSpPr>
          <p:nvPr>
            <p:ph type="body" sz="quarter" idx="17"/>
          </p:nvPr>
        </p:nvSpPr>
        <p:spPr>
          <a:xfrm>
            <a:off x="2860257" y="1984442"/>
            <a:ext cx="13462756" cy="1517515"/>
          </a:xfrm>
        </p:spPr>
        <p:txBody>
          <a:bodyPr>
            <a:noAutofit/>
          </a:bodyPr>
          <a:lstStyle/>
          <a:p>
            <a:pPr>
              <a:lnSpc>
                <a:spcPct val="100000"/>
              </a:lnSpc>
            </a:pPr>
            <a:r>
              <a:rPr lang="en-US" sz="3600" dirty="0" smtClean="0"/>
              <a:t>technology development contribute </a:t>
            </a:r>
            <a:r>
              <a:rPr lang="en-US" sz="3600" dirty="0" smtClean="0"/>
              <a:t>for archives </a:t>
            </a:r>
            <a:r>
              <a:rPr lang="en-US" sz="3600" dirty="0" smtClean="0"/>
              <a:t>managing </a:t>
            </a:r>
            <a:r>
              <a:rPr lang="en-US" sz="3600" dirty="0" smtClean="0"/>
              <a:t>process more easily and </a:t>
            </a:r>
            <a:r>
              <a:rPr lang="en-US" sz="3600" dirty="0" err="1" smtClean="0"/>
              <a:t>sophisticately</a:t>
            </a:r>
            <a:r>
              <a:rPr lang="en-US" sz="3600" dirty="0" smtClean="0"/>
              <a:t>.</a:t>
            </a:r>
            <a:endParaRPr kumimoji="1" lang="ja-JP" altLang="en-US" sz="3400" dirty="0"/>
          </a:p>
        </p:txBody>
      </p:sp>
      <p:sp>
        <p:nvSpPr>
          <p:cNvPr id="10" name="テキスト プレースホルダー 9"/>
          <p:cNvSpPr>
            <a:spLocks noGrp="1"/>
          </p:cNvSpPr>
          <p:nvPr>
            <p:ph type="body" sz="quarter" idx="18"/>
          </p:nvPr>
        </p:nvSpPr>
        <p:spPr>
          <a:xfrm>
            <a:off x="2801891" y="1340700"/>
            <a:ext cx="7246697" cy="747032"/>
          </a:xfrm>
        </p:spPr>
        <p:txBody>
          <a:bodyPr/>
          <a:lstStyle/>
          <a:p>
            <a:r>
              <a:rPr kumimoji="1" lang="en-US" altLang="ja-JP" sz="4400" b="1" dirty="0" smtClean="0"/>
              <a:t>Archives and Information Technology</a:t>
            </a:r>
            <a:endParaRPr kumimoji="1" lang="ja-JP" altLang="en-US" sz="4400" b="1" dirty="0"/>
          </a:p>
        </p:txBody>
      </p:sp>
      <p:sp>
        <p:nvSpPr>
          <p:cNvPr id="13" name="テキスト プレースホルダー 12"/>
          <p:cNvSpPr>
            <a:spLocks noGrp="1"/>
          </p:cNvSpPr>
          <p:nvPr>
            <p:ph type="body" sz="quarter" idx="33"/>
          </p:nvPr>
        </p:nvSpPr>
        <p:spPr>
          <a:xfrm>
            <a:off x="1054438" y="4080243"/>
            <a:ext cx="1137600" cy="1137600"/>
          </a:xfrm>
        </p:spPr>
        <p:txBody>
          <a:bodyPr/>
          <a:lstStyle/>
          <a:p>
            <a:endParaRPr kumimoji="1" lang="ja-JP" altLang="en-US"/>
          </a:p>
        </p:txBody>
      </p:sp>
      <p:sp>
        <p:nvSpPr>
          <p:cNvPr id="14" name="テキスト プレースホルダー 13"/>
          <p:cNvSpPr>
            <a:spLocks noGrp="1"/>
          </p:cNvSpPr>
          <p:nvPr>
            <p:ph type="body" sz="quarter" idx="34"/>
          </p:nvPr>
        </p:nvSpPr>
        <p:spPr>
          <a:xfrm>
            <a:off x="2840475" y="4683290"/>
            <a:ext cx="15000051" cy="2437358"/>
          </a:xfrm>
        </p:spPr>
        <p:txBody>
          <a:bodyPr>
            <a:normAutofit/>
          </a:bodyPr>
          <a:lstStyle/>
          <a:p>
            <a:pPr>
              <a:lnSpc>
                <a:spcPct val="100000"/>
              </a:lnSpc>
            </a:pPr>
            <a:r>
              <a:rPr lang="en-US" sz="3600" dirty="0" smtClean="0"/>
              <a:t>implementation of information technology in the management of archives will give effectiveness and efficiency, but in reality, the application has not been fully implemented in archives management</a:t>
            </a:r>
            <a:endParaRPr kumimoji="1" lang="en-US" altLang="ja-JP" sz="4000" dirty="0" smtClean="0"/>
          </a:p>
          <a:p>
            <a:pPr>
              <a:lnSpc>
                <a:spcPct val="100000"/>
              </a:lnSpc>
            </a:pPr>
            <a:endParaRPr kumimoji="1" lang="en-US" altLang="ja-JP" sz="4000" dirty="0" smtClean="0"/>
          </a:p>
          <a:p>
            <a:endParaRPr kumimoji="1" lang="ja-JP" altLang="en-US" sz="4000" dirty="0"/>
          </a:p>
        </p:txBody>
      </p:sp>
      <p:sp>
        <p:nvSpPr>
          <p:cNvPr id="15" name="テキスト プレースホルダー 14"/>
          <p:cNvSpPr>
            <a:spLocks noGrp="1"/>
          </p:cNvSpPr>
          <p:nvPr>
            <p:ph type="body" sz="quarter" idx="35"/>
          </p:nvPr>
        </p:nvSpPr>
        <p:spPr>
          <a:xfrm>
            <a:off x="2724071" y="3934208"/>
            <a:ext cx="12528121" cy="857247"/>
          </a:xfrm>
        </p:spPr>
        <p:txBody>
          <a:bodyPr/>
          <a:lstStyle/>
          <a:p>
            <a:r>
              <a:rPr kumimoji="1" lang="en-US" altLang="ja-JP" sz="4400" b="1" dirty="0" smtClean="0"/>
              <a:t>The Implementation of IT in Archival Management</a:t>
            </a:r>
            <a:endParaRPr kumimoji="1" lang="ja-JP" altLang="en-US" sz="4400" b="1" dirty="0"/>
          </a:p>
        </p:txBody>
      </p:sp>
      <p:sp>
        <p:nvSpPr>
          <p:cNvPr id="16" name="テキスト プレースホルダー 15"/>
          <p:cNvSpPr>
            <a:spLocks noGrp="1"/>
          </p:cNvSpPr>
          <p:nvPr>
            <p:ph type="body" sz="quarter" idx="36"/>
          </p:nvPr>
        </p:nvSpPr>
        <p:spPr>
          <a:xfrm>
            <a:off x="1112804" y="7034187"/>
            <a:ext cx="1137600" cy="1137600"/>
          </a:xfrm>
        </p:spPr>
        <p:txBody>
          <a:bodyPr/>
          <a:lstStyle/>
          <a:p>
            <a:endParaRPr kumimoji="1" lang="ja-JP" altLang="en-US"/>
          </a:p>
        </p:txBody>
      </p:sp>
      <p:sp>
        <p:nvSpPr>
          <p:cNvPr id="17" name="テキスト プレースホルダー 16"/>
          <p:cNvSpPr>
            <a:spLocks noGrp="1"/>
          </p:cNvSpPr>
          <p:nvPr>
            <p:ph type="body" sz="quarter" idx="37"/>
          </p:nvPr>
        </p:nvSpPr>
        <p:spPr>
          <a:xfrm>
            <a:off x="2840801" y="7617777"/>
            <a:ext cx="14844084" cy="2246069"/>
          </a:xfrm>
        </p:spPr>
        <p:txBody>
          <a:bodyPr>
            <a:normAutofit/>
          </a:bodyPr>
          <a:lstStyle/>
          <a:p>
            <a:pPr>
              <a:lnSpc>
                <a:spcPct val="120000"/>
              </a:lnSpc>
            </a:pPr>
            <a:r>
              <a:rPr lang="en-US" sz="3200" dirty="0" smtClean="0"/>
              <a:t>Read &amp; </a:t>
            </a:r>
            <a:r>
              <a:rPr lang="en-US" sz="3200" dirty="0" err="1" smtClean="0"/>
              <a:t>Giin</a:t>
            </a:r>
            <a:r>
              <a:rPr lang="en-US" sz="3200" dirty="0" smtClean="0"/>
              <a:t> explain that the function of archive management include information management to control of process creation, distribution, organizing, storage, rediscovery, and destruction</a:t>
            </a:r>
            <a:endParaRPr kumimoji="1" lang="en-US" altLang="ja-JP" sz="4300" b="1" dirty="0" smtClean="0">
              <a:solidFill>
                <a:schemeClr val="tx1"/>
              </a:solidFill>
            </a:endParaRPr>
          </a:p>
        </p:txBody>
      </p:sp>
      <p:sp>
        <p:nvSpPr>
          <p:cNvPr id="18" name="テキスト プレースホルダー 17"/>
          <p:cNvSpPr>
            <a:spLocks noGrp="1"/>
          </p:cNvSpPr>
          <p:nvPr>
            <p:ph type="body" sz="quarter" idx="38"/>
          </p:nvPr>
        </p:nvSpPr>
        <p:spPr>
          <a:xfrm>
            <a:off x="2743524" y="6965972"/>
            <a:ext cx="7246697" cy="747032"/>
          </a:xfrm>
        </p:spPr>
        <p:txBody>
          <a:bodyPr/>
          <a:lstStyle/>
          <a:p>
            <a:r>
              <a:rPr kumimoji="1" lang="en-US" altLang="ja-JP" sz="4400" b="1" dirty="0" smtClean="0"/>
              <a:t>Life Cycle approach </a:t>
            </a:r>
            <a:endParaRPr kumimoji="1" lang="ja-JP" altLang="en-US" sz="4400" b="1" dirty="0"/>
          </a:p>
        </p:txBody>
      </p:sp>
      <p:sp>
        <p:nvSpPr>
          <p:cNvPr id="22" name="テキスト プレースホルダー 21"/>
          <p:cNvSpPr>
            <a:spLocks noGrp="1"/>
          </p:cNvSpPr>
          <p:nvPr>
            <p:ph type="body" sz="quarter" idx="42"/>
          </p:nvPr>
        </p:nvSpPr>
        <p:spPr>
          <a:xfrm>
            <a:off x="2156604" y="2594939"/>
            <a:ext cx="1112265" cy="865983"/>
          </a:xfrm>
        </p:spPr>
        <p:txBody>
          <a:bodyPr/>
          <a:lstStyle/>
          <a:p>
            <a:r>
              <a:rPr kumimoji="1" lang="en-US" altLang="ja-JP" dirty="0"/>
              <a:t>01</a:t>
            </a:r>
            <a:endParaRPr kumimoji="1" lang="ja-JP" altLang="en-US" dirty="0"/>
          </a:p>
        </p:txBody>
      </p:sp>
      <p:sp>
        <p:nvSpPr>
          <p:cNvPr id="23" name="テキスト プレースホルダー 22"/>
          <p:cNvSpPr>
            <a:spLocks noGrp="1"/>
          </p:cNvSpPr>
          <p:nvPr>
            <p:ph type="body" sz="quarter" idx="43"/>
          </p:nvPr>
        </p:nvSpPr>
        <p:spPr>
          <a:xfrm>
            <a:off x="1164383" y="3690760"/>
            <a:ext cx="1112265" cy="865983"/>
          </a:xfrm>
        </p:spPr>
        <p:txBody>
          <a:bodyPr/>
          <a:lstStyle/>
          <a:p>
            <a:r>
              <a:rPr kumimoji="1" lang="en-US" altLang="ja-JP" dirty="0"/>
              <a:t>02</a:t>
            </a:r>
            <a:endParaRPr kumimoji="1" lang="ja-JP" altLang="en-US" dirty="0"/>
          </a:p>
        </p:txBody>
      </p:sp>
      <p:sp>
        <p:nvSpPr>
          <p:cNvPr id="24" name="テキスト プレースホルダー 23"/>
          <p:cNvSpPr>
            <a:spLocks noGrp="1"/>
          </p:cNvSpPr>
          <p:nvPr>
            <p:ph type="body" sz="quarter" idx="44"/>
          </p:nvPr>
        </p:nvSpPr>
        <p:spPr>
          <a:xfrm>
            <a:off x="1183838" y="6897622"/>
            <a:ext cx="1112265" cy="865983"/>
          </a:xfrm>
        </p:spPr>
        <p:txBody>
          <a:bodyPr/>
          <a:lstStyle/>
          <a:p>
            <a:r>
              <a:rPr kumimoji="1" lang="en-US" altLang="ja-JP" dirty="0"/>
              <a:t>03</a:t>
            </a:r>
            <a:endParaRPr kumimoji="1" lang="ja-JP" altLang="en-US" dirty="0"/>
          </a:p>
        </p:txBody>
      </p:sp>
    </p:spTree>
    <p:extLst>
      <p:ext uri="{BB962C8B-B14F-4D97-AF65-F5344CB8AC3E}">
        <p14:creationId xmlns:p14="http://schemas.microsoft.com/office/powerpoint/2010/main" xmlns="" val="21970590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6557">
        <p15:prstTrans prst="pageCurlSingle"/>
      </p:transition>
    </mc:Choice>
    <mc:Fallback>
      <p:transition spd="slow" advTm="6557">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a:bodyPr>
          <a:lstStyle/>
          <a:p>
            <a:r>
              <a:rPr kumimoji="1" lang="en-US" altLang="ja-JP" sz="6000" b="1" dirty="0" smtClean="0"/>
              <a:t>Read and </a:t>
            </a:r>
            <a:r>
              <a:rPr kumimoji="1" lang="en-US" altLang="ja-JP" sz="6000" b="1" dirty="0" err="1" smtClean="0"/>
              <a:t>Giin</a:t>
            </a:r>
            <a:r>
              <a:rPr kumimoji="1" lang="en-US" altLang="ja-JP" sz="6000" b="1" dirty="0" smtClean="0"/>
              <a:t> </a:t>
            </a:r>
            <a:r>
              <a:rPr kumimoji="1" lang="en-US" altLang="ja-JP" sz="6000" b="1" dirty="0" err="1" smtClean="0"/>
              <a:t>Aproach</a:t>
            </a:r>
            <a:r>
              <a:rPr kumimoji="1" lang="en-US" altLang="ja-JP" sz="6000" b="1" dirty="0" smtClean="0"/>
              <a:t> </a:t>
            </a:r>
            <a:endParaRPr kumimoji="1" lang="ja-JP" altLang="en-US" sz="6000" b="1" dirty="0"/>
          </a:p>
        </p:txBody>
      </p:sp>
      <p:sp>
        <p:nvSpPr>
          <p:cNvPr id="2" name="フッター プレースホルダー 1"/>
          <p:cNvSpPr>
            <a:spLocks noGrp="1"/>
          </p:cNvSpPr>
          <p:nvPr>
            <p:ph type="ftr" sz="quarter" idx="10"/>
          </p:nvPr>
        </p:nvSpPr>
        <p:spPr/>
        <p:txBody>
          <a:bodyPr/>
          <a:lstStyle/>
          <a:p>
            <a:r>
              <a:rPr lang="en-US"/>
              <a:t>The Power of PowerPoint | thepopp.com</a:t>
            </a:r>
            <a:endParaRPr lang="en-US" dirty="0"/>
          </a:p>
        </p:txBody>
      </p:sp>
      <p:sp>
        <p:nvSpPr>
          <p:cNvPr id="3" name="スライド番号プレースホルダー 2"/>
          <p:cNvSpPr>
            <a:spLocks noGrp="1"/>
          </p:cNvSpPr>
          <p:nvPr>
            <p:ph type="sldNum" sz="quarter" idx="11"/>
          </p:nvPr>
        </p:nvSpPr>
        <p:spPr/>
        <p:txBody>
          <a:bodyPr/>
          <a:lstStyle/>
          <a:p>
            <a:fld id="{03EB59E2-90B9-4CD3-AC74-D672227E13C3}" type="slidenum">
              <a:rPr lang="en-US" smtClean="0"/>
              <a:pPr/>
              <a:t>5</a:t>
            </a:fld>
            <a:endParaRPr lang="en-US" dirty="0"/>
          </a:p>
        </p:txBody>
      </p:sp>
      <p:sp>
        <p:nvSpPr>
          <p:cNvPr id="9" name="テキスト プレースホルダー 8"/>
          <p:cNvSpPr>
            <a:spLocks noGrp="1"/>
          </p:cNvSpPr>
          <p:nvPr>
            <p:ph type="body" sz="quarter" idx="12"/>
          </p:nvPr>
        </p:nvSpPr>
        <p:spPr>
          <a:xfrm>
            <a:off x="7924800" y="3626966"/>
            <a:ext cx="10110280" cy="1535584"/>
          </a:xfrm>
        </p:spPr>
        <p:txBody>
          <a:bodyPr>
            <a:noAutofit/>
          </a:bodyPr>
          <a:lstStyle/>
          <a:p>
            <a:pPr>
              <a:lnSpc>
                <a:spcPct val="100000"/>
              </a:lnSpc>
            </a:pPr>
            <a:r>
              <a:rPr lang="en-US" sz="3200" dirty="0" smtClean="0"/>
              <a:t>conventional archive runs one by one step</a:t>
            </a:r>
            <a:endParaRPr kumimoji="1" lang="en-US" altLang="ja-JP" sz="3200" dirty="0" smtClean="0"/>
          </a:p>
          <a:p>
            <a:pPr>
              <a:lnSpc>
                <a:spcPct val="100000"/>
              </a:lnSpc>
              <a:buNone/>
            </a:pPr>
            <a:endParaRPr kumimoji="1" lang="en-US" altLang="ja-JP" sz="3200" dirty="0" smtClean="0"/>
          </a:p>
          <a:p>
            <a:pPr>
              <a:lnSpc>
                <a:spcPct val="100000"/>
              </a:lnSpc>
            </a:pPr>
            <a:endParaRPr kumimoji="1" lang="ja-JP" altLang="en-US" sz="3200" dirty="0"/>
          </a:p>
        </p:txBody>
      </p:sp>
      <p:sp>
        <p:nvSpPr>
          <p:cNvPr id="10" name="テキスト プレースホルダー 9"/>
          <p:cNvSpPr>
            <a:spLocks noGrp="1"/>
          </p:cNvSpPr>
          <p:nvPr>
            <p:ph type="body" sz="quarter" idx="17"/>
          </p:nvPr>
        </p:nvSpPr>
        <p:spPr>
          <a:xfrm>
            <a:off x="6135721" y="2355030"/>
            <a:ext cx="8877300" cy="747032"/>
          </a:xfrm>
        </p:spPr>
        <p:txBody>
          <a:bodyPr/>
          <a:lstStyle/>
          <a:p>
            <a:r>
              <a:rPr kumimoji="1" lang="en-US" altLang="ja-JP" sz="5400" dirty="0" smtClean="0"/>
              <a:t>Conventional archive</a:t>
            </a:r>
            <a:endParaRPr kumimoji="1" lang="ja-JP" altLang="en-US" sz="5400" dirty="0"/>
          </a:p>
        </p:txBody>
      </p:sp>
      <p:sp>
        <p:nvSpPr>
          <p:cNvPr id="12" name="テキスト プレースホルダー 11"/>
          <p:cNvSpPr>
            <a:spLocks noGrp="1"/>
          </p:cNvSpPr>
          <p:nvPr>
            <p:ph type="body" sz="quarter" idx="44"/>
          </p:nvPr>
        </p:nvSpPr>
        <p:spPr>
          <a:xfrm>
            <a:off x="7696199" y="6976254"/>
            <a:ext cx="9774677" cy="2245568"/>
          </a:xfrm>
        </p:spPr>
        <p:txBody>
          <a:bodyPr>
            <a:noAutofit/>
          </a:bodyPr>
          <a:lstStyle/>
          <a:p>
            <a:r>
              <a:rPr lang="en-US" sz="3200" dirty="0" smtClean="0"/>
              <a:t>in creation and storage process taking place in one step, and  in distribution and use steps also runs one step, </a:t>
            </a:r>
            <a:endParaRPr kumimoji="1" lang="en-US" altLang="ja-JP" sz="3200" dirty="0" smtClean="0"/>
          </a:p>
          <a:p>
            <a:r>
              <a:rPr lang="en-US" sz="3200" dirty="0" smtClean="0"/>
              <a:t>more efficient than conventional archive</a:t>
            </a:r>
            <a:endParaRPr kumimoji="1" lang="ja-JP" altLang="en-US" sz="3200" dirty="0"/>
          </a:p>
        </p:txBody>
      </p:sp>
      <p:sp>
        <p:nvSpPr>
          <p:cNvPr id="13" name="テキスト プレースホルダー 12"/>
          <p:cNvSpPr>
            <a:spLocks noGrp="1"/>
          </p:cNvSpPr>
          <p:nvPr>
            <p:ph type="body" sz="quarter" idx="45"/>
          </p:nvPr>
        </p:nvSpPr>
        <p:spPr/>
        <p:txBody>
          <a:bodyPr/>
          <a:lstStyle/>
          <a:p>
            <a:r>
              <a:rPr kumimoji="1" lang="en-US" altLang="ja-JP" sz="5400" dirty="0" smtClean="0"/>
              <a:t>Electronic Archive</a:t>
            </a:r>
            <a:endParaRPr kumimoji="1" lang="ja-JP" altLang="en-US" sz="5400" dirty="0"/>
          </a:p>
        </p:txBody>
      </p:sp>
      <p:graphicFrame>
        <p:nvGraphicFramePr>
          <p:cNvPr id="15" name="Diagram 14"/>
          <p:cNvGraphicFramePr/>
          <p:nvPr/>
        </p:nvGraphicFramePr>
        <p:xfrm>
          <a:off x="1600604" y="1333500"/>
          <a:ext cx="4266796" cy="4372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p:cNvGraphicFramePr/>
          <p:nvPr/>
        </p:nvGraphicFramePr>
        <p:xfrm>
          <a:off x="1037616" y="5905500"/>
          <a:ext cx="4810734" cy="38221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537014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886">
        <p15:prstTrans prst="pageCurlSingle"/>
      </p:transition>
    </mc:Choice>
    <mc:Fallback>
      <p:transition spd="slow" advTm="4886">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フリーフォーム 43"/>
          <p:cNvSpPr/>
          <p:nvPr/>
        </p:nvSpPr>
        <p:spPr>
          <a:xfrm>
            <a:off x="-206080" y="2845792"/>
            <a:ext cx="18894947" cy="3863066"/>
          </a:xfrm>
          <a:custGeom>
            <a:avLst/>
            <a:gdLst>
              <a:gd name="connsiteX0" fmla="*/ 0 w 18893307"/>
              <a:gd name="connsiteY0" fmla="*/ 502276 h 3863662"/>
              <a:gd name="connsiteX1" fmla="*/ 4958366 w 18893307"/>
              <a:gd name="connsiteY1" fmla="*/ 502276 h 3863662"/>
              <a:gd name="connsiteX2" fmla="*/ 4958366 w 18893307"/>
              <a:gd name="connsiteY2" fmla="*/ 3863662 h 3863662"/>
              <a:gd name="connsiteX3" fmla="*/ 5924282 w 18893307"/>
              <a:gd name="connsiteY3" fmla="*/ 3863662 h 3863662"/>
              <a:gd name="connsiteX4" fmla="*/ 5924282 w 18893307"/>
              <a:gd name="connsiteY4" fmla="*/ 850006 h 3863662"/>
              <a:gd name="connsiteX5" fmla="*/ 11681138 w 18893307"/>
              <a:gd name="connsiteY5" fmla="*/ 850006 h 3863662"/>
              <a:gd name="connsiteX6" fmla="*/ 11681138 w 18893307"/>
              <a:gd name="connsiteY6" fmla="*/ 3078051 h 3863662"/>
              <a:gd name="connsiteX7" fmla="*/ 12750085 w 18893307"/>
              <a:gd name="connsiteY7" fmla="*/ 3078051 h 3863662"/>
              <a:gd name="connsiteX8" fmla="*/ 12750085 w 18893307"/>
              <a:gd name="connsiteY8" fmla="*/ 0 h 3863662"/>
              <a:gd name="connsiteX9" fmla="*/ 18893307 w 18893307"/>
              <a:gd name="connsiteY9" fmla="*/ 0 h 386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93307" h="3863662">
                <a:moveTo>
                  <a:pt x="0" y="502276"/>
                </a:moveTo>
                <a:lnTo>
                  <a:pt x="4958366" y="502276"/>
                </a:lnTo>
                <a:lnTo>
                  <a:pt x="4958366" y="3863662"/>
                </a:lnTo>
                <a:lnTo>
                  <a:pt x="5924282" y="3863662"/>
                </a:lnTo>
                <a:lnTo>
                  <a:pt x="5924282" y="850006"/>
                </a:lnTo>
                <a:lnTo>
                  <a:pt x="11681138" y="850006"/>
                </a:lnTo>
                <a:lnTo>
                  <a:pt x="11681138" y="3078051"/>
                </a:lnTo>
                <a:lnTo>
                  <a:pt x="12750085" y="3078051"/>
                </a:lnTo>
                <a:lnTo>
                  <a:pt x="12750085" y="0"/>
                </a:lnTo>
                <a:lnTo>
                  <a:pt x="18893307" y="0"/>
                </a:ln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フッター プレースホルダー 3"/>
          <p:cNvSpPr>
            <a:spLocks noGrp="1"/>
          </p:cNvSpPr>
          <p:nvPr>
            <p:ph type="ftr" sz="quarter" idx="11"/>
          </p:nvPr>
        </p:nvSpPr>
        <p:spPr/>
        <p:txBody>
          <a:bodyPr/>
          <a:lstStyle/>
          <a:p>
            <a:r>
              <a:rPr lang="en-US" smtClean="0"/>
              <a:t>The Power of PowerPoint – http://thepopp.com</a:t>
            </a:r>
            <a:endParaRPr lang="en-US" dirty="0"/>
          </a:p>
        </p:txBody>
      </p:sp>
      <p:sp>
        <p:nvSpPr>
          <p:cNvPr id="9" name="テキスト プレースホルダー 8"/>
          <p:cNvSpPr>
            <a:spLocks noGrp="1"/>
          </p:cNvSpPr>
          <p:nvPr>
            <p:ph type="body" sz="quarter" idx="13"/>
          </p:nvPr>
        </p:nvSpPr>
        <p:spPr/>
        <p:txBody>
          <a:bodyPr>
            <a:normAutofit/>
          </a:bodyPr>
          <a:lstStyle/>
          <a:p>
            <a:r>
              <a:rPr lang="en-US" dirty="0"/>
              <a:t>Lorem ipsum dolor sit amet</a:t>
            </a:r>
          </a:p>
        </p:txBody>
      </p:sp>
      <p:sp>
        <p:nvSpPr>
          <p:cNvPr id="8" name="タイトル 7"/>
          <p:cNvSpPr>
            <a:spLocks noGrp="1"/>
          </p:cNvSpPr>
          <p:nvPr>
            <p:ph type="title"/>
          </p:nvPr>
        </p:nvSpPr>
        <p:spPr/>
        <p:txBody>
          <a:bodyPr/>
          <a:lstStyle/>
          <a:p>
            <a:r>
              <a:rPr lang="en-US" dirty="0" smtClean="0"/>
              <a:t>Implementation ICT at Municipal archive of Palembang</a:t>
            </a:r>
            <a:endParaRPr lang="en-US" dirty="0"/>
          </a:p>
        </p:txBody>
      </p:sp>
      <p:sp>
        <p:nvSpPr>
          <p:cNvPr id="5" name="スライド番号プレースホルダー 4"/>
          <p:cNvSpPr>
            <a:spLocks noGrp="1"/>
          </p:cNvSpPr>
          <p:nvPr>
            <p:ph type="sldNum" sz="quarter" idx="12"/>
          </p:nvPr>
        </p:nvSpPr>
        <p:spPr/>
        <p:txBody>
          <a:bodyPr/>
          <a:lstStyle/>
          <a:p>
            <a:fld id="{4DD2DA67-16D1-416E-90B8-EEE34644D6D9}" type="slidenum">
              <a:rPr lang="en-US" smtClean="0"/>
              <a:pPr/>
              <a:t>6</a:t>
            </a:fld>
            <a:endParaRPr lang="en-US" dirty="0"/>
          </a:p>
        </p:txBody>
      </p:sp>
      <p:sp>
        <p:nvSpPr>
          <p:cNvPr id="10" name="正方形/長方形 9"/>
          <p:cNvSpPr/>
          <p:nvPr/>
        </p:nvSpPr>
        <p:spPr>
          <a:xfrm rot="363050">
            <a:off x="1054658" y="2958202"/>
            <a:ext cx="2524031" cy="907706"/>
          </a:xfrm>
          <a:prstGeom prst="rect">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p:nvSpPr>
        <p:spPr>
          <a:xfrm>
            <a:off x="934375" y="2879021"/>
            <a:ext cx="2524031" cy="907706"/>
          </a:xfrm>
          <a:prstGeom prst="rect">
            <a:avLst/>
          </a:prstGeom>
          <a:blipFill dpi="0" rotWithShape="1">
            <a:blip r:embed="rId3"/>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creation</a:t>
            </a:r>
            <a:endParaRPr lang="en-US" sz="2400" dirty="0"/>
          </a:p>
        </p:txBody>
      </p:sp>
      <p:sp>
        <p:nvSpPr>
          <p:cNvPr id="18" name="テキスト ボックス 17"/>
          <p:cNvSpPr txBox="1"/>
          <p:nvPr/>
        </p:nvSpPr>
        <p:spPr>
          <a:xfrm>
            <a:off x="965595" y="4389050"/>
            <a:ext cx="3709989" cy="1323439"/>
          </a:xfrm>
          <a:prstGeom prst="rect">
            <a:avLst/>
          </a:prstGeom>
          <a:noFill/>
          <a:effectLst>
            <a:outerShdw blurRad="25400" dist="12700" dir="2700000" algn="tl" rotWithShape="0">
              <a:prstClr val="black">
                <a:alpha val="40000"/>
              </a:prstClr>
            </a:outerShdw>
          </a:effectLst>
        </p:spPr>
        <p:txBody>
          <a:bodyPr wrap="square" rtlCol="0">
            <a:spAutoFit/>
          </a:bodyPr>
          <a:lstStyle/>
          <a:p>
            <a:r>
              <a:rPr lang="en-US" sz="2000" dirty="0" smtClean="0"/>
              <a:t>It can be seen that in creation step has begun to use an automated technology, though still with its limitations. It’s because not all partner institutions use the same automation system (SIKD).</a:t>
            </a:r>
            <a:endParaRPr lang="en-US" sz="2000" dirty="0"/>
          </a:p>
        </p:txBody>
      </p:sp>
      <p:sp>
        <p:nvSpPr>
          <p:cNvPr id="23" name="正方形/長方形 22"/>
          <p:cNvSpPr/>
          <p:nvPr/>
        </p:nvSpPr>
        <p:spPr>
          <a:xfrm rot="363050">
            <a:off x="4031263" y="6295878"/>
            <a:ext cx="2524031" cy="907706"/>
          </a:xfrm>
          <a:prstGeom prst="rect">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正方形/長方形 23"/>
          <p:cNvSpPr/>
          <p:nvPr/>
        </p:nvSpPr>
        <p:spPr>
          <a:xfrm>
            <a:off x="3910980" y="6216697"/>
            <a:ext cx="2524031" cy="907706"/>
          </a:xfrm>
          <a:prstGeom prst="rect">
            <a:avLst/>
          </a:prstGeom>
          <a:blipFill dpi="0" rotWithShape="1">
            <a:blip r:embed="rId3"/>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distribution</a:t>
            </a:r>
            <a:endParaRPr lang="en-US" sz="2400" dirty="0"/>
          </a:p>
        </p:txBody>
      </p:sp>
      <p:sp>
        <p:nvSpPr>
          <p:cNvPr id="26" name="テキスト ボックス 25"/>
          <p:cNvSpPr txBox="1"/>
          <p:nvPr/>
        </p:nvSpPr>
        <p:spPr>
          <a:xfrm>
            <a:off x="3942201" y="7726726"/>
            <a:ext cx="3709989" cy="1323439"/>
          </a:xfrm>
          <a:prstGeom prst="rect">
            <a:avLst/>
          </a:prstGeom>
          <a:noFill/>
          <a:effectLst>
            <a:outerShdw blurRad="25400" dist="12700" dir="2700000" algn="tl" rotWithShape="0">
              <a:prstClr val="black">
                <a:alpha val="40000"/>
              </a:prstClr>
            </a:outerShdw>
          </a:effectLst>
        </p:spPr>
        <p:txBody>
          <a:bodyPr wrap="square" rtlCol="0">
            <a:spAutoFit/>
          </a:bodyPr>
          <a:lstStyle/>
          <a:p>
            <a:r>
              <a:rPr lang="en-US" sz="2000" dirty="0" smtClean="0"/>
              <a:t>distribution step still manual way, caused lack infrastructure, like some computers. Beside that, needed internet network to online distributing archive faster and easier.</a:t>
            </a:r>
            <a:endParaRPr lang="en-US" sz="2000" dirty="0"/>
          </a:p>
        </p:txBody>
      </p:sp>
      <p:sp>
        <p:nvSpPr>
          <p:cNvPr id="27" name="正方形/長方形 26"/>
          <p:cNvSpPr/>
          <p:nvPr/>
        </p:nvSpPr>
        <p:spPr>
          <a:xfrm rot="363050">
            <a:off x="7021561" y="3335812"/>
            <a:ext cx="2524031" cy="907706"/>
          </a:xfrm>
          <a:prstGeom prst="rect">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正方形/長方形 27"/>
          <p:cNvSpPr/>
          <p:nvPr/>
        </p:nvSpPr>
        <p:spPr>
          <a:xfrm>
            <a:off x="6901279" y="3256631"/>
            <a:ext cx="2524031" cy="907706"/>
          </a:xfrm>
          <a:prstGeom prst="rect">
            <a:avLst/>
          </a:prstGeom>
          <a:blipFill dpi="0" rotWithShape="1">
            <a:blip r:embed="rId3"/>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use</a:t>
            </a:r>
            <a:endParaRPr lang="en-US" sz="2400" dirty="0"/>
          </a:p>
        </p:txBody>
      </p:sp>
      <p:sp>
        <p:nvSpPr>
          <p:cNvPr id="30" name="テキスト ボックス 29"/>
          <p:cNvSpPr txBox="1"/>
          <p:nvPr/>
        </p:nvSpPr>
        <p:spPr>
          <a:xfrm>
            <a:off x="6932499" y="4766661"/>
            <a:ext cx="3709989" cy="1323439"/>
          </a:xfrm>
          <a:prstGeom prst="rect">
            <a:avLst/>
          </a:prstGeom>
          <a:noFill/>
          <a:effectLst>
            <a:outerShdw blurRad="25400" dist="12700" dir="2700000" algn="tl" rotWithShape="0">
              <a:prstClr val="black">
                <a:alpha val="40000"/>
              </a:prstClr>
            </a:outerShdw>
          </a:effectLst>
        </p:spPr>
        <p:txBody>
          <a:bodyPr wrap="square" rtlCol="0">
            <a:spAutoFit/>
          </a:bodyPr>
          <a:lstStyle/>
          <a:p>
            <a:r>
              <a:rPr lang="en-US" sz="2000" dirty="0" smtClean="0"/>
              <a:t>The condition in Municipal Archive of Palembang, that using </a:t>
            </a:r>
            <a:r>
              <a:rPr lang="en-US" sz="2000" dirty="0" err="1" smtClean="0"/>
              <a:t>ofline</a:t>
            </a:r>
            <a:r>
              <a:rPr lang="en-US" sz="2000" dirty="0" smtClean="0"/>
              <a:t> </a:t>
            </a:r>
            <a:r>
              <a:rPr lang="en-US" sz="2000" dirty="0" err="1" smtClean="0"/>
              <a:t>methode</a:t>
            </a:r>
            <a:r>
              <a:rPr lang="en-US" sz="2000" dirty="0" smtClean="0"/>
              <a:t>, because record (</a:t>
            </a:r>
            <a:r>
              <a:rPr lang="en-US" sz="2000" dirty="0" err="1" smtClean="0"/>
              <a:t>dinamis</a:t>
            </a:r>
            <a:r>
              <a:rPr lang="en-US" sz="2000" dirty="0" smtClean="0"/>
              <a:t>) and vital archives, both </a:t>
            </a:r>
            <a:r>
              <a:rPr lang="en-US" sz="2000" dirty="0" err="1" smtClean="0"/>
              <a:t>accesed</a:t>
            </a:r>
            <a:r>
              <a:rPr lang="en-US" sz="2000" dirty="0" smtClean="0"/>
              <a:t> without internet network.</a:t>
            </a:r>
            <a:endParaRPr lang="en-US" sz="2000" dirty="0"/>
          </a:p>
        </p:txBody>
      </p:sp>
      <p:sp>
        <p:nvSpPr>
          <p:cNvPr id="31" name="正方形/長方形 30"/>
          <p:cNvSpPr/>
          <p:nvPr/>
        </p:nvSpPr>
        <p:spPr>
          <a:xfrm rot="363050">
            <a:off x="10920610" y="5517315"/>
            <a:ext cx="2524031" cy="907706"/>
          </a:xfrm>
          <a:prstGeom prst="rect">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正方形/長方形 31"/>
          <p:cNvSpPr/>
          <p:nvPr/>
        </p:nvSpPr>
        <p:spPr>
          <a:xfrm>
            <a:off x="10800327" y="5438134"/>
            <a:ext cx="2524031" cy="907706"/>
          </a:xfrm>
          <a:prstGeom prst="rect">
            <a:avLst/>
          </a:prstGeom>
          <a:blipFill dpi="0" rotWithShape="1">
            <a:blip r:embed="rId3"/>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maintanance</a:t>
            </a:r>
            <a:endParaRPr lang="en-US" sz="2400" dirty="0"/>
          </a:p>
        </p:txBody>
      </p:sp>
      <p:sp>
        <p:nvSpPr>
          <p:cNvPr id="34" name="テキスト ボックス 33"/>
          <p:cNvSpPr txBox="1"/>
          <p:nvPr/>
        </p:nvSpPr>
        <p:spPr>
          <a:xfrm>
            <a:off x="10831547" y="6948163"/>
            <a:ext cx="3709989" cy="2246769"/>
          </a:xfrm>
          <a:prstGeom prst="rect">
            <a:avLst/>
          </a:prstGeom>
          <a:noFill/>
          <a:effectLst>
            <a:outerShdw blurRad="25400" dist="12700" dir="2700000" algn="tl" rotWithShape="0">
              <a:prstClr val="black">
                <a:alpha val="40000"/>
              </a:prstClr>
            </a:outerShdw>
          </a:effectLst>
        </p:spPr>
        <p:txBody>
          <a:bodyPr wrap="square" rtlCol="0">
            <a:spAutoFit/>
          </a:bodyPr>
          <a:lstStyle/>
          <a:p>
            <a:r>
              <a:rPr lang="en-US" sz="2000" dirty="0" smtClean="0"/>
              <a:t>Maintenance activities at the Municipal Archives of Palembang there are two handling. The first handling is manually, everyday cleaning the physical archive from the dust and check from termite destroyed each one six month. The second handling, using convert method. </a:t>
            </a:r>
            <a:r>
              <a:rPr lang="en-US" sz="2000" dirty="0" smtClean="0"/>
              <a:t>Paper to JPG and PDF format.</a:t>
            </a:r>
            <a:endParaRPr lang="en-US" sz="2000" dirty="0"/>
          </a:p>
        </p:txBody>
      </p:sp>
      <p:sp>
        <p:nvSpPr>
          <p:cNvPr id="35" name="正方形/長方形 34"/>
          <p:cNvSpPr/>
          <p:nvPr/>
        </p:nvSpPr>
        <p:spPr>
          <a:xfrm rot="363050">
            <a:off x="13732698" y="2428106"/>
            <a:ext cx="2524031" cy="907706"/>
          </a:xfrm>
          <a:prstGeom prst="rect">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正方形/長方形 35"/>
          <p:cNvSpPr/>
          <p:nvPr/>
        </p:nvSpPr>
        <p:spPr>
          <a:xfrm>
            <a:off x="13612415" y="2348926"/>
            <a:ext cx="2524031" cy="907706"/>
          </a:xfrm>
          <a:prstGeom prst="rect">
            <a:avLst/>
          </a:prstGeom>
          <a:blipFill dpi="0" rotWithShape="1">
            <a:blip r:embed="rId3"/>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disposition</a:t>
            </a:r>
            <a:endParaRPr lang="en-US" sz="2400" dirty="0"/>
          </a:p>
        </p:txBody>
      </p:sp>
      <p:sp>
        <p:nvSpPr>
          <p:cNvPr id="38" name="テキスト ボックス 37"/>
          <p:cNvSpPr txBox="1"/>
          <p:nvPr/>
        </p:nvSpPr>
        <p:spPr>
          <a:xfrm>
            <a:off x="13643635" y="3858955"/>
            <a:ext cx="3709989" cy="1938992"/>
          </a:xfrm>
          <a:prstGeom prst="rect">
            <a:avLst/>
          </a:prstGeom>
          <a:noFill/>
          <a:effectLst>
            <a:outerShdw blurRad="25400" dist="12700" dir="2700000" algn="tl" rotWithShape="0">
              <a:prstClr val="black">
                <a:alpha val="40000"/>
              </a:prstClr>
            </a:outerShdw>
          </a:effectLst>
        </p:spPr>
        <p:txBody>
          <a:bodyPr wrap="square" rtlCol="0">
            <a:spAutoFit/>
          </a:bodyPr>
          <a:lstStyle/>
          <a:p>
            <a:r>
              <a:rPr lang="en-US" sz="2000" dirty="0" smtClean="0"/>
              <a:t>Disposition is an activities to reduce the volume archive. Record (</a:t>
            </a:r>
            <a:r>
              <a:rPr lang="en-US" sz="2000" dirty="0" err="1" smtClean="0"/>
              <a:t>dinamis</a:t>
            </a:r>
            <a:r>
              <a:rPr lang="en-US" sz="2000" dirty="0" smtClean="0"/>
              <a:t>) have done automation using record management system (SIKD), so, the retention have finish using computer. Meanwhile physical archive (paper base) destroyed by burning method.</a:t>
            </a:r>
            <a:endParaRPr lang="en-US" sz="2000" dirty="0"/>
          </a:p>
        </p:txBody>
      </p:sp>
    </p:spTree>
    <p:extLst>
      <p:ext uri="{BB962C8B-B14F-4D97-AF65-F5344CB8AC3E}">
        <p14:creationId xmlns="" xmlns:p14="http://schemas.microsoft.com/office/powerpoint/2010/main" val="4274199515"/>
      </p:ext>
    </p:extLst>
  </p:cSld>
  <p:clrMapOvr>
    <a:masterClrMapping/>
  </p:clrMapOvr>
  <p:transition spd="slow" advTm="893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2000"/>
                                        <p:tgtEl>
                                          <p:spTgt spid="44"/>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50"/>
                                        <p:tgtEl>
                                          <p:spTgt spid="18"/>
                                        </p:tgtEl>
                                      </p:cBhvr>
                                    </p:animEffect>
                                    <p:anim calcmode="lin" valueType="num">
                                      <p:cBhvr>
                                        <p:cTn id="20" dur="750" fill="hold"/>
                                        <p:tgtEl>
                                          <p:spTgt spid="18"/>
                                        </p:tgtEl>
                                        <p:attrNameLst>
                                          <p:attrName>ppt_x</p:attrName>
                                        </p:attrNameLst>
                                      </p:cBhvr>
                                      <p:tavLst>
                                        <p:tav tm="0">
                                          <p:val>
                                            <p:strVal val="#ppt_x"/>
                                          </p:val>
                                        </p:tav>
                                        <p:tav tm="100000">
                                          <p:val>
                                            <p:strVal val="#ppt_x"/>
                                          </p:val>
                                        </p:tav>
                                      </p:tavLst>
                                    </p:anim>
                                    <p:anim calcmode="lin" valueType="num">
                                      <p:cBhvr>
                                        <p:cTn id="21" dur="75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2750"/>
                            </p:stCondLst>
                            <p:childTnLst>
                              <p:par>
                                <p:cTn id="23" presetID="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0-#ppt_w/2"/>
                                          </p:val>
                                        </p:tav>
                                        <p:tav tm="100000">
                                          <p:val>
                                            <p:strVal val="#ppt_x"/>
                                          </p:val>
                                        </p:tav>
                                      </p:tavLst>
                                    </p:anim>
                                    <p:anim calcmode="lin" valueType="num">
                                      <p:cBhvr additive="base">
                                        <p:cTn id="30" dur="500" fill="hold"/>
                                        <p:tgtEl>
                                          <p:spTgt spid="23"/>
                                        </p:tgtEl>
                                        <p:attrNameLst>
                                          <p:attrName>ppt_y</p:attrName>
                                        </p:attrNameLst>
                                      </p:cBhvr>
                                      <p:tavLst>
                                        <p:tav tm="0">
                                          <p:val>
                                            <p:strVal val="0-#ppt_h/2"/>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750"/>
                                        <p:tgtEl>
                                          <p:spTgt spid="26"/>
                                        </p:tgtEl>
                                      </p:cBhvr>
                                    </p:animEffect>
                                    <p:anim calcmode="lin" valueType="num">
                                      <p:cBhvr>
                                        <p:cTn id="34" dur="750" fill="hold"/>
                                        <p:tgtEl>
                                          <p:spTgt spid="26"/>
                                        </p:tgtEl>
                                        <p:attrNameLst>
                                          <p:attrName>ppt_x</p:attrName>
                                        </p:attrNameLst>
                                      </p:cBhvr>
                                      <p:tavLst>
                                        <p:tav tm="0">
                                          <p:val>
                                            <p:strVal val="#ppt_x"/>
                                          </p:val>
                                        </p:tav>
                                        <p:tav tm="100000">
                                          <p:val>
                                            <p:strVal val="#ppt_x"/>
                                          </p:val>
                                        </p:tav>
                                      </p:tavLst>
                                    </p:anim>
                                    <p:anim calcmode="lin" valueType="num">
                                      <p:cBhvr>
                                        <p:cTn id="35" dur="750" fill="hold"/>
                                        <p:tgtEl>
                                          <p:spTgt spid="26"/>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0-#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0-#ppt_w/2"/>
                                          </p:val>
                                        </p:tav>
                                        <p:tav tm="100000">
                                          <p:val>
                                            <p:strVal val="#ppt_x"/>
                                          </p:val>
                                        </p:tav>
                                      </p:tavLst>
                                    </p:anim>
                                    <p:anim calcmode="lin" valueType="num">
                                      <p:cBhvr additive="base">
                                        <p:cTn id="44" dur="500" fill="hold"/>
                                        <p:tgtEl>
                                          <p:spTgt spid="27"/>
                                        </p:tgtEl>
                                        <p:attrNameLst>
                                          <p:attrName>ppt_y</p:attrName>
                                        </p:attrNameLst>
                                      </p:cBhvr>
                                      <p:tavLst>
                                        <p:tav tm="0">
                                          <p:val>
                                            <p:strVal val="0-#ppt_h/2"/>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750"/>
                                        <p:tgtEl>
                                          <p:spTgt spid="30"/>
                                        </p:tgtEl>
                                      </p:cBhvr>
                                    </p:animEffect>
                                    <p:anim calcmode="lin" valueType="num">
                                      <p:cBhvr>
                                        <p:cTn id="48" dur="750" fill="hold"/>
                                        <p:tgtEl>
                                          <p:spTgt spid="30"/>
                                        </p:tgtEl>
                                        <p:attrNameLst>
                                          <p:attrName>ppt_x</p:attrName>
                                        </p:attrNameLst>
                                      </p:cBhvr>
                                      <p:tavLst>
                                        <p:tav tm="0">
                                          <p:val>
                                            <p:strVal val="#ppt_x"/>
                                          </p:val>
                                        </p:tav>
                                        <p:tav tm="100000">
                                          <p:val>
                                            <p:strVal val="#ppt_x"/>
                                          </p:val>
                                        </p:tav>
                                      </p:tavLst>
                                    </p:anim>
                                    <p:anim calcmode="lin" valueType="num">
                                      <p:cBhvr>
                                        <p:cTn id="49" dur="750" fill="hold"/>
                                        <p:tgtEl>
                                          <p:spTgt spid="30"/>
                                        </p:tgtEl>
                                        <p:attrNameLst>
                                          <p:attrName>ppt_y</p:attrName>
                                        </p:attrNameLst>
                                      </p:cBhvr>
                                      <p:tavLst>
                                        <p:tav tm="0">
                                          <p:val>
                                            <p:strVal val="#ppt_y+.1"/>
                                          </p:val>
                                        </p:tav>
                                        <p:tav tm="100000">
                                          <p:val>
                                            <p:strVal val="#ppt_y"/>
                                          </p:val>
                                        </p:tav>
                                      </p:tavLst>
                                    </p:anim>
                                  </p:childTnLst>
                                </p:cTn>
                              </p:par>
                            </p:childTnLst>
                          </p:cTn>
                        </p:par>
                        <p:par>
                          <p:cTn id="50" fill="hold">
                            <p:stCondLst>
                              <p:cond delay="4250"/>
                            </p:stCondLst>
                            <p:childTnLst>
                              <p:par>
                                <p:cTn id="51" presetID="2" presetClass="entr" presetSubtype="8"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0-#ppt_w/2"/>
                                          </p:val>
                                        </p:tav>
                                        <p:tav tm="100000">
                                          <p:val>
                                            <p:strVal val="#ppt_x"/>
                                          </p:val>
                                        </p:tav>
                                      </p:tavLst>
                                    </p:anim>
                                    <p:anim calcmode="lin" valueType="num">
                                      <p:cBhvr additive="base">
                                        <p:cTn id="54" dur="500" fill="hold"/>
                                        <p:tgtEl>
                                          <p:spTgt spid="32"/>
                                        </p:tgtEl>
                                        <p:attrNameLst>
                                          <p:attrName>ppt_y</p:attrName>
                                        </p:attrNameLst>
                                      </p:cBhvr>
                                      <p:tavLst>
                                        <p:tav tm="0">
                                          <p:val>
                                            <p:strVal val="#ppt_y"/>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0-#ppt_w/2"/>
                                          </p:val>
                                        </p:tav>
                                        <p:tav tm="100000">
                                          <p:val>
                                            <p:strVal val="#ppt_x"/>
                                          </p:val>
                                        </p:tav>
                                      </p:tavLst>
                                    </p:anim>
                                    <p:anim calcmode="lin" valueType="num">
                                      <p:cBhvr additive="base">
                                        <p:cTn id="58" dur="500" fill="hold"/>
                                        <p:tgtEl>
                                          <p:spTgt spid="31"/>
                                        </p:tgtEl>
                                        <p:attrNameLst>
                                          <p:attrName>ppt_y</p:attrName>
                                        </p:attrNameLst>
                                      </p:cBhvr>
                                      <p:tavLst>
                                        <p:tav tm="0">
                                          <p:val>
                                            <p:strVal val="0-#ppt_h/2"/>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750"/>
                                        <p:tgtEl>
                                          <p:spTgt spid="34"/>
                                        </p:tgtEl>
                                      </p:cBhvr>
                                    </p:animEffect>
                                    <p:anim calcmode="lin" valueType="num">
                                      <p:cBhvr>
                                        <p:cTn id="62" dur="750" fill="hold"/>
                                        <p:tgtEl>
                                          <p:spTgt spid="34"/>
                                        </p:tgtEl>
                                        <p:attrNameLst>
                                          <p:attrName>ppt_x</p:attrName>
                                        </p:attrNameLst>
                                      </p:cBhvr>
                                      <p:tavLst>
                                        <p:tav tm="0">
                                          <p:val>
                                            <p:strVal val="#ppt_x"/>
                                          </p:val>
                                        </p:tav>
                                        <p:tav tm="100000">
                                          <p:val>
                                            <p:strVal val="#ppt_x"/>
                                          </p:val>
                                        </p:tav>
                                      </p:tavLst>
                                    </p:anim>
                                    <p:anim calcmode="lin" valueType="num">
                                      <p:cBhvr>
                                        <p:cTn id="63" dur="750" fill="hold"/>
                                        <p:tgtEl>
                                          <p:spTgt spid="34"/>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2" presetClass="entr" presetSubtype="8"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0-#ppt_w/2"/>
                                          </p:val>
                                        </p:tav>
                                        <p:tav tm="100000">
                                          <p:val>
                                            <p:strVal val="#ppt_x"/>
                                          </p:val>
                                        </p:tav>
                                      </p:tavLst>
                                    </p:anim>
                                    <p:anim calcmode="lin" valueType="num">
                                      <p:cBhvr additive="base">
                                        <p:cTn id="68" dur="500" fill="hold"/>
                                        <p:tgtEl>
                                          <p:spTgt spid="36"/>
                                        </p:tgtEl>
                                        <p:attrNameLst>
                                          <p:attrName>ppt_y</p:attrName>
                                        </p:attrNameLst>
                                      </p:cBhvr>
                                      <p:tavLst>
                                        <p:tav tm="0">
                                          <p:val>
                                            <p:strVal val="#ppt_y"/>
                                          </p:val>
                                        </p:tav>
                                        <p:tav tm="100000">
                                          <p:val>
                                            <p:strVal val="#ppt_y"/>
                                          </p:val>
                                        </p:tav>
                                      </p:tavLst>
                                    </p:anim>
                                  </p:childTnLst>
                                </p:cTn>
                              </p:par>
                              <p:par>
                                <p:cTn id="69" presetID="2" presetClass="entr" presetSubtype="9"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0-#ppt_h/2"/>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750"/>
                                        <p:tgtEl>
                                          <p:spTgt spid="38"/>
                                        </p:tgtEl>
                                      </p:cBhvr>
                                    </p:animEffect>
                                    <p:anim calcmode="lin" valueType="num">
                                      <p:cBhvr>
                                        <p:cTn id="76" dur="750" fill="hold"/>
                                        <p:tgtEl>
                                          <p:spTgt spid="38"/>
                                        </p:tgtEl>
                                        <p:attrNameLst>
                                          <p:attrName>ppt_x</p:attrName>
                                        </p:attrNameLst>
                                      </p:cBhvr>
                                      <p:tavLst>
                                        <p:tav tm="0">
                                          <p:val>
                                            <p:strVal val="#ppt_x"/>
                                          </p:val>
                                        </p:tav>
                                        <p:tav tm="100000">
                                          <p:val>
                                            <p:strVal val="#ppt_x"/>
                                          </p:val>
                                        </p:tav>
                                      </p:tavLst>
                                    </p:anim>
                                    <p:anim calcmode="lin" valueType="num">
                                      <p:cBhvr>
                                        <p:cTn id="77" dur="75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0" grpId="0" animBg="1"/>
      <p:bldP spid="11" grpId="0" animBg="1"/>
      <p:bldP spid="18" grpId="0"/>
      <p:bldP spid="23" grpId="0" animBg="1"/>
      <p:bldP spid="24" grpId="0" animBg="1"/>
      <p:bldP spid="26" grpId="0"/>
      <p:bldP spid="27" grpId="0" animBg="1"/>
      <p:bldP spid="28" grpId="0" animBg="1"/>
      <p:bldP spid="30" grpId="0"/>
      <p:bldP spid="31" grpId="0" animBg="1"/>
      <p:bldP spid="32" grpId="0" animBg="1"/>
      <p:bldP spid="34" grpId="0"/>
      <p:bldP spid="35" grpId="0" animBg="1"/>
      <p:bldP spid="36" grpId="0" animBg="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3"/>
          </p:nvPr>
        </p:nvSpPr>
        <p:spPr/>
        <p:txBody>
          <a:bodyPr>
            <a:normAutofit/>
          </a:bodyPr>
          <a:lstStyle/>
          <a:p>
            <a:endParaRPr lang="en-US" dirty="0"/>
          </a:p>
        </p:txBody>
      </p:sp>
      <p:sp>
        <p:nvSpPr>
          <p:cNvPr id="10" name="タイトル 9"/>
          <p:cNvSpPr>
            <a:spLocks noGrp="1"/>
          </p:cNvSpPr>
          <p:nvPr>
            <p:ph type="title"/>
          </p:nvPr>
        </p:nvSpPr>
        <p:spPr/>
        <p:txBody>
          <a:bodyPr/>
          <a:lstStyle/>
          <a:p>
            <a:r>
              <a:rPr lang="en-US" dirty="0" smtClean="0"/>
              <a:t>condition</a:t>
            </a:r>
            <a:endParaRPr lang="en-US" dirty="0"/>
          </a:p>
        </p:txBody>
      </p:sp>
      <p:sp>
        <p:nvSpPr>
          <p:cNvPr id="4" name="フッター プレースホルダー 3"/>
          <p:cNvSpPr>
            <a:spLocks noGrp="1"/>
          </p:cNvSpPr>
          <p:nvPr>
            <p:ph type="ftr" sz="quarter" idx="11"/>
          </p:nvPr>
        </p:nvSpPr>
        <p:spPr/>
        <p:txBody>
          <a:bodyPr/>
          <a:lstStyle/>
          <a:p>
            <a:r>
              <a:rPr lang="en-US" smtClean="0"/>
              <a:t>The Power of PowerPoint – http://thepopp.com</a:t>
            </a:r>
            <a:endParaRPr lang="en-US" dirty="0"/>
          </a:p>
        </p:txBody>
      </p:sp>
      <p:sp>
        <p:nvSpPr>
          <p:cNvPr id="5" name="スライド番号プレースホルダー 4"/>
          <p:cNvSpPr>
            <a:spLocks noGrp="1"/>
          </p:cNvSpPr>
          <p:nvPr>
            <p:ph type="sldNum" sz="quarter" idx="12"/>
          </p:nvPr>
        </p:nvSpPr>
        <p:spPr/>
        <p:txBody>
          <a:bodyPr/>
          <a:lstStyle/>
          <a:p>
            <a:fld id="{4DD2DA67-16D1-416E-90B8-EEE34644D6D9}" type="slidenum">
              <a:rPr lang="en-US" smtClean="0"/>
              <a:pPr/>
              <a:t>7</a:t>
            </a:fld>
            <a:endParaRPr lang="en-US" dirty="0"/>
          </a:p>
        </p:txBody>
      </p:sp>
      <p:sp>
        <p:nvSpPr>
          <p:cNvPr id="13" name="テキスト プレースホルダー 12"/>
          <p:cNvSpPr>
            <a:spLocks noGrp="1"/>
          </p:cNvSpPr>
          <p:nvPr>
            <p:ph type="body" sz="quarter" idx="17"/>
          </p:nvPr>
        </p:nvSpPr>
        <p:spPr/>
        <p:txBody>
          <a:bodyPr/>
          <a:lstStyle/>
          <a:p>
            <a:r>
              <a:rPr lang="en-US" dirty="0" smtClean="0"/>
              <a:t>Vital archive</a:t>
            </a:r>
            <a:endParaRPr lang="en-US" dirty="0"/>
          </a:p>
          <a:p>
            <a:endParaRPr lang="en-US" dirty="0"/>
          </a:p>
        </p:txBody>
      </p:sp>
      <p:sp>
        <p:nvSpPr>
          <p:cNvPr id="14" name="テキスト プレースホルダー 13"/>
          <p:cNvSpPr>
            <a:spLocks noGrp="1"/>
          </p:cNvSpPr>
          <p:nvPr>
            <p:ph type="body" sz="quarter" idx="18"/>
          </p:nvPr>
        </p:nvSpPr>
        <p:spPr/>
        <p:txBody>
          <a:bodyPr/>
          <a:lstStyle/>
          <a:p>
            <a:endParaRPr lang="en-US" dirty="0"/>
          </a:p>
        </p:txBody>
      </p:sp>
      <p:sp>
        <p:nvSpPr>
          <p:cNvPr id="16" name="テキスト プレースホルダー 15"/>
          <p:cNvSpPr>
            <a:spLocks noGrp="1"/>
          </p:cNvSpPr>
          <p:nvPr>
            <p:ph type="body" sz="quarter" idx="20"/>
          </p:nvPr>
        </p:nvSpPr>
        <p:spPr/>
        <p:txBody>
          <a:bodyPr/>
          <a:lstStyle/>
          <a:p>
            <a:r>
              <a:rPr lang="en-US" dirty="0" smtClean="0"/>
              <a:t>record</a:t>
            </a:r>
            <a:endParaRPr lang="en-US" dirty="0"/>
          </a:p>
          <a:p>
            <a:endParaRPr lang="en-US" dirty="0"/>
          </a:p>
        </p:txBody>
      </p:sp>
      <p:sp>
        <p:nvSpPr>
          <p:cNvPr id="17" name="テキスト プレースホルダー 16"/>
          <p:cNvSpPr>
            <a:spLocks noGrp="1"/>
          </p:cNvSpPr>
          <p:nvPr>
            <p:ph type="body" sz="quarter" idx="21"/>
          </p:nvPr>
        </p:nvSpPr>
        <p:spPr/>
        <p:txBody>
          <a:bodyPr/>
          <a:lstStyle/>
          <a:p>
            <a:r>
              <a:rPr lang="en-US" dirty="0" smtClean="0"/>
              <a:t>.</a:t>
            </a:r>
            <a:endParaRPr lang="en-US" dirty="0"/>
          </a:p>
        </p:txBody>
      </p:sp>
      <p:sp>
        <p:nvSpPr>
          <p:cNvPr id="19" name="テキスト プレースホルダー 18"/>
          <p:cNvSpPr>
            <a:spLocks noGrp="1"/>
          </p:cNvSpPr>
          <p:nvPr>
            <p:ph type="body" sz="quarter" idx="23"/>
          </p:nvPr>
        </p:nvSpPr>
        <p:spPr/>
        <p:txBody>
          <a:bodyPr/>
          <a:lstStyle/>
          <a:p>
            <a:r>
              <a:rPr lang="en-US" dirty="0" err="1" smtClean="0"/>
              <a:t>staf</a:t>
            </a:r>
            <a:endParaRPr lang="en-US" dirty="0"/>
          </a:p>
          <a:p>
            <a:endParaRPr lang="en-US" dirty="0"/>
          </a:p>
        </p:txBody>
      </p:sp>
      <p:sp>
        <p:nvSpPr>
          <p:cNvPr id="20" name="テキスト プレースホルダー 19"/>
          <p:cNvSpPr>
            <a:spLocks noGrp="1"/>
          </p:cNvSpPr>
          <p:nvPr>
            <p:ph type="body" sz="quarter" idx="24"/>
          </p:nvPr>
        </p:nvSpPr>
        <p:spPr/>
        <p:txBody>
          <a:bodyPr/>
          <a:lstStyle/>
          <a:p>
            <a:endParaRPr lang="en-US" dirty="0"/>
          </a:p>
        </p:txBody>
      </p:sp>
      <p:sp>
        <p:nvSpPr>
          <p:cNvPr id="22" name="テキスト プレースホルダー 21"/>
          <p:cNvSpPr>
            <a:spLocks noGrp="1"/>
          </p:cNvSpPr>
          <p:nvPr>
            <p:ph type="body" sz="quarter" idx="26"/>
          </p:nvPr>
        </p:nvSpPr>
        <p:spPr/>
        <p:txBody>
          <a:bodyPr/>
          <a:lstStyle/>
          <a:p>
            <a:r>
              <a:rPr lang="en-US" dirty="0" smtClean="0"/>
              <a:t>storage</a:t>
            </a:r>
            <a:endParaRPr lang="en-US" dirty="0"/>
          </a:p>
          <a:p>
            <a:endParaRPr lang="en-US" dirty="0"/>
          </a:p>
        </p:txBody>
      </p:sp>
      <p:sp>
        <p:nvSpPr>
          <p:cNvPr id="23" name="テキスト プレースホルダー 22"/>
          <p:cNvSpPr>
            <a:spLocks noGrp="1"/>
          </p:cNvSpPr>
          <p:nvPr>
            <p:ph type="body" sz="quarter" idx="27"/>
          </p:nvPr>
        </p:nvSpPr>
        <p:spPr/>
        <p:txBody>
          <a:bodyPr/>
          <a:lstStyle/>
          <a:p>
            <a:endParaRPr lang="en-US" dirty="0"/>
          </a:p>
        </p:txBody>
      </p:sp>
      <p:grpSp>
        <p:nvGrpSpPr>
          <p:cNvPr id="8" name="グループ化 42"/>
          <p:cNvGrpSpPr/>
          <p:nvPr/>
        </p:nvGrpSpPr>
        <p:grpSpPr>
          <a:xfrm>
            <a:off x="4009321" y="2096112"/>
            <a:ext cx="1152228" cy="1131791"/>
            <a:chOff x="9303333" y="2315118"/>
            <a:chExt cx="1152128" cy="1131966"/>
          </a:xfrm>
          <a:effectLst>
            <a:outerShdw blurRad="50800" dist="38100" dir="2700000" algn="tl" rotWithShape="0">
              <a:prstClr val="black">
                <a:alpha val="40000"/>
              </a:prstClr>
            </a:outerShdw>
          </a:effectLst>
        </p:grpSpPr>
        <p:sp>
          <p:nvSpPr>
            <p:cNvPr id="45" name="二等辺三角形 44"/>
            <p:cNvSpPr/>
            <p:nvPr/>
          </p:nvSpPr>
          <p:spPr>
            <a:xfrm rot="5400000">
              <a:off x="9061386" y="2557065"/>
              <a:ext cx="1131966" cy="648072"/>
            </a:xfrm>
            <a:prstGeom prst="triangle">
              <a:avLst/>
            </a:prstGeom>
            <a:blipFill>
              <a:blip r:embed="rId2"/>
              <a:tile tx="0" ty="0" sx="100000" sy="100000" flip="none" algn="tl"/>
            </a:bli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正方形/長方形 43"/>
            <p:cNvSpPr/>
            <p:nvPr/>
          </p:nvSpPr>
          <p:spPr>
            <a:xfrm>
              <a:off x="9309446" y="2315118"/>
              <a:ext cx="1146015" cy="740150"/>
            </a:xfrm>
            <a:prstGeom prst="rect">
              <a:avLst/>
            </a:pr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400" dirty="0"/>
            </a:p>
          </p:txBody>
        </p:sp>
      </p:grpSp>
      <p:grpSp>
        <p:nvGrpSpPr>
          <p:cNvPr id="9" name="グループ化 45"/>
          <p:cNvGrpSpPr/>
          <p:nvPr/>
        </p:nvGrpSpPr>
        <p:grpSpPr>
          <a:xfrm>
            <a:off x="8279829" y="2559496"/>
            <a:ext cx="1440285" cy="1131791"/>
            <a:chOff x="9303333" y="2315118"/>
            <a:chExt cx="1440160" cy="1131966"/>
          </a:xfrm>
          <a:effectLst>
            <a:outerShdw blurRad="50800" dist="38100" dir="2700000" algn="tl" rotWithShape="0">
              <a:prstClr val="black">
                <a:alpha val="40000"/>
              </a:prstClr>
            </a:outerShdw>
          </a:effectLst>
        </p:grpSpPr>
        <p:sp>
          <p:nvSpPr>
            <p:cNvPr id="47" name="二等辺三角形 46"/>
            <p:cNvSpPr/>
            <p:nvPr/>
          </p:nvSpPr>
          <p:spPr>
            <a:xfrm rot="5400000">
              <a:off x="9061386" y="2557065"/>
              <a:ext cx="1131966" cy="648072"/>
            </a:xfrm>
            <a:prstGeom prst="triangle">
              <a:avLst/>
            </a:prstGeom>
            <a:blipFill>
              <a:blip r:embed="rId2"/>
              <a:tile tx="0" ty="0" sx="100000" sy="100000" flip="none" algn="tl"/>
            </a:bli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正方形/長方形 47"/>
            <p:cNvSpPr/>
            <p:nvPr/>
          </p:nvSpPr>
          <p:spPr>
            <a:xfrm>
              <a:off x="9309446" y="2315118"/>
              <a:ext cx="1434047" cy="740150"/>
            </a:xfrm>
            <a:prstGeom prst="rect">
              <a:avLst/>
            </a:pr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400" dirty="0"/>
            </a:p>
          </p:txBody>
        </p:sp>
      </p:grpSp>
      <p:grpSp>
        <p:nvGrpSpPr>
          <p:cNvPr id="12" name="グループ化 48"/>
          <p:cNvGrpSpPr/>
          <p:nvPr/>
        </p:nvGrpSpPr>
        <p:grpSpPr>
          <a:xfrm>
            <a:off x="13032769" y="1334338"/>
            <a:ext cx="1512299" cy="1131791"/>
            <a:chOff x="9303333" y="2315118"/>
            <a:chExt cx="1512168" cy="1131966"/>
          </a:xfrm>
          <a:effectLst>
            <a:outerShdw blurRad="50800" dist="38100" dir="2700000" algn="tl" rotWithShape="0">
              <a:prstClr val="black">
                <a:alpha val="40000"/>
              </a:prstClr>
            </a:outerShdw>
          </a:effectLst>
        </p:grpSpPr>
        <p:sp>
          <p:nvSpPr>
            <p:cNvPr id="50" name="二等辺三角形 49"/>
            <p:cNvSpPr/>
            <p:nvPr/>
          </p:nvSpPr>
          <p:spPr>
            <a:xfrm rot="5400000">
              <a:off x="9061386" y="2557065"/>
              <a:ext cx="1131966" cy="648072"/>
            </a:xfrm>
            <a:prstGeom prst="triangle">
              <a:avLst/>
            </a:prstGeom>
            <a:blipFill>
              <a:blip r:embed="rId2"/>
              <a:tile tx="0" ty="0" sx="100000" sy="100000" flip="none" algn="tl"/>
            </a:bli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正方形/長方形 50"/>
            <p:cNvSpPr/>
            <p:nvPr/>
          </p:nvSpPr>
          <p:spPr>
            <a:xfrm>
              <a:off x="9309446" y="2315118"/>
              <a:ext cx="1506055" cy="740150"/>
            </a:xfrm>
            <a:prstGeom prst="rect">
              <a:avLst/>
            </a:pr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400" dirty="0"/>
            </a:p>
          </p:txBody>
        </p:sp>
      </p:grpSp>
      <p:grpSp>
        <p:nvGrpSpPr>
          <p:cNvPr id="15" name="グループ化 51"/>
          <p:cNvGrpSpPr/>
          <p:nvPr/>
        </p:nvGrpSpPr>
        <p:grpSpPr>
          <a:xfrm>
            <a:off x="16707305" y="3162664"/>
            <a:ext cx="1438476" cy="1131791"/>
            <a:chOff x="9303333" y="2315118"/>
            <a:chExt cx="1438351" cy="1131966"/>
          </a:xfrm>
          <a:effectLst>
            <a:outerShdw blurRad="50800" dist="38100" dir="2700000" algn="tl" rotWithShape="0">
              <a:prstClr val="black">
                <a:alpha val="40000"/>
              </a:prstClr>
            </a:outerShdw>
          </a:effectLst>
        </p:grpSpPr>
        <p:sp>
          <p:nvSpPr>
            <p:cNvPr id="53" name="二等辺三角形 52"/>
            <p:cNvSpPr/>
            <p:nvPr/>
          </p:nvSpPr>
          <p:spPr>
            <a:xfrm rot="5400000">
              <a:off x="9061386" y="2557065"/>
              <a:ext cx="1131966" cy="648072"/>
            </a:xfrm>
            <a:prstGeom prst="triangle">
              <a:avLst/>
            </a:prstGeom>
            <a:blipFill>
              <a:blip r:embed="rId2"/>
              <a:tile tx="0" ty="0" sx="100000" sy="100000" flip="none" algn="tl"/>
            </a:bli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正方形/長方形 53"/>
            <p:cNvSpPr/>
            <p:nvPr/>
          </p:nvSpPr>
          <p:spPr>
            <a:xfrm>
              <a:off x="9309446" y="2315118"/>
              <a:ext cx="1432238" cy="740150"/>
            </a:xfrm>
            <a:prstGeom prst="rect">
              <a:avLst/>
            </a:pr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400" dirty="0"/>
            </a:p>
          </p:txBody>
        </p:sp>
      </p:grpSp>
      <p:pic>
        <p:nvPicPr>
          <p:cNvPr id="30" name="Picture Placeholder 29" descr="P_20171107_115406.jpg"/>
          <p:cNvPicPr>
            <a:picLocks noGrp="1" noChangeAspect="1"/>
          </p:cNvPicPr>
          <p:nvPr>
            <p:ph type="pic" sz="quarter" idx="16"/>
          </p:nvPr>
        </p:nvPicPr>
        <p:blipFill>
          <a:blip r:embed="rId3" cstate="print"/>
          <a:srcRect l="12057" r="12057"/>
          <a:stretch>
            <a:fillRect/>
          </a:stretch>
        </p:blipFill>
        <p:spPr>
          <a:xfrm rot="5400000">
            <a:off x="776007" y="2622815"/>
            <a:ext cx="3672726" cy="3629288"/>
          </a:xfrm>
        </p:spPr>
      </p:pic>
      <p:pic>
        <p:nvPicPr>
          <p:cNvPr id="31" name="Picture Placeholder 30" descr="P_20171107_110740(1).jpg"/>
          <p:cNvPicPr>
            <a:picLocks noGrp="1" noChangeAspect="1"/>
          </p:cNvPicPr>
          <p:nvPr>
            <p:ph type="pic" sz="quarter" idx="19"/>
          </p:nvPr>
        </p:nvPicPr>
        <p:blipFill>
          <a:blip r:embed="rId4" cstate="print"/>
          <a:srcRect l="12057" r="12057"/>
          <a:stretch>
            <a:fillRect/>
          </a:stretch>
        </p:blipFill>
        <p:spPr/>
      </p:pic>
      <p:pic>
        <p:nvPicPr>
          <p:cNvPr id="32" name="Picture Placeholder 31" descr="P_20171107_101022(1).jpg"/>
          <p:cNvPicPr>
            <a:picLocks noGrp="1" noChangeAspect="1"/>
          </p:cNvPicPr>
          <p:nvPr>
            <p:ph type="pic" sz="quarter" idx="22"/>
          </p:nvPr>
        </p:nvPicPr>
        <p:blipFill>
          <a:blip r:embed="rId5" cstate="print"/>
          <a:srcRect l="12057" r="12057"/>
          <a:stretch>
            <a:fillRect/>
          </a:stretch>
        </p:blipFill>
        <p:spPr/>
      </p:pic>
      <p:pic>
        <p:nvPicPr>
          <p:cNvPr id="33" name="Picture Placeholder 32" descr="P_20171107_115351.jpg"/>
          <p:cNvPicPr>
            <a:picLocks noGrp="1" noChangeAspect="1"/>
          </p:cNvPicPr>
          <p:nvPr>
            <p:ph type="pic" sz="quarter" idx="25"/>
          </p:nvPr>
        </p:nvPicPr>
        <p:blipFill>
          <a:blip r:embed="rId6" cstate="print"/>
          <a:srcRect l="12057" r="12057"/>
          <a:stretch>
            <a:fillRect/>
          </a:stretch>
        </p:blipFill>
        <p:spPr/>
      </p:pic>
    </p:spTree>
    <p:extLst>
      <p:ext uri="{BB962C8B-B14F-4D97-AF65-F5344CB8AC3E}">
        <p14:creationId xmlns="" xmlns:p14="http://schemas.microsoft.com/office/powerpoint/2010/main" val="2677920578"/>
      </p:ext>
    </p:extLst>
  </p:cSld>
  <p:clrMapOvr>
    <a:masterClrMapping/>
  </p:clrMapOvr>
  <p:transition spd="slow" advTm="9375">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2"/>
          </p:nvPr>
        </p:nvSpPr>
        <p:spPr>
          <a:xfrm>
            <a:off x="758757" y="4698914"/>
            <a:ext cx="16361923" cy="4445086"/>
          </a:xfrm>
        </p:spPr>
        <p:txBody>
          <a:bodyPr>
            <a:normAutofit lnSpcReduction="10000"/>
          </a:bodyPr>
          <a:lstStyle/>
          <a:p>
            <a:pPr algn="just"/>
            <a:r>
              <a:rPr lang="en-US" sz="3600" dirty="0" smtClean="0"/>
              <a:t>The research found that the implementation of Information technology in archival management system at Municipal Archives of Palembang has been applied albeit still not fully applied</a:t>
            </a:r>
            <a:r>
              <a:rPr lang="en-US" sz="3600" dirty="0" smtClean="0"/>
              <a:t>.</a:t>
            </a:r>
            <a:endParaRPr lang="en-US" sz="3600" dirty="0" smtClean="0"/>
          </a:p>
          <a:p>
            <a:pPr algn="just"/>
            <a:r>
              <a:rPr lang="en-US" sz="3600" dirty="0" smtClean="0"/>
              <a:t>The research also found </a:t>
            </a:r>
            <a:r>
              <a:rPr lang="en-US" sz="3600" dirty="0" smtClean="0"/>
              <a:t>three </a:t>
            </a:r>
            <a:r>
              <a:rPr lang="en-US" sz="3600" dirty="0" smtClean="0"/>
              <a:t>conditions in the implementation, i.e. already using information technology, semi-manual, and manual. </a:t>
            </a:r>
            <a:endParaRPr lang="en-US" sz="3600" dirty="0" smtClean="0"/>
          </a:p>
          <a:p>
            <a:pPr algn="just"/>
            <a:r>
              <a:rPr lang="en-US" sz="3600" dirty="0" smtClean="0"/>
              <a:t>The Municipal Archives of Palembang must using information and technology infrastructure on all steps of  archive life cycle, for efficiency and effectively archive management.</a:t>
            </a:r>
          </a:p>
          <a:p>
            <a:pPr algn="just"/>
            <a:endParaRPr lang="en-US" sz="3600" dirty="0" smtClean="0"/>
          </a:p>
          <a:p>
            <a:pPr algn="just"/>
            <a:endParaRPr lang="en-US" sz="3600" dirty="0" smtClean="0"/>
          </a:p>
          <a:p>
            <a:pPr algn="just"/>
            <a:endParaRPr lang="en-US" sz="3600" dirty="0" smtClean="0"/>
          </a:p>
          <a:p>
            <a:pPr algn="just">
              <a:lnSpc>
                <a:spcPct val="100000"/>
              </a:lnSpc>
            </a:pPr>
            <a:endParaRPr kumimoji="1" lang="en-US" altLang="ja-JP" sz="3600" dirty="0"/>
          </a:p>
        </p:txBody>
      </p:sp>
      <p:sp>
        <p:nvSpPr>
          <p:cNvPr id="6" name="テキスト プレースホルダー 5"/>
          <p:cNvSpPr>
            <a:spLocks noGrp="1"/>
          </p:cNvSpPr>
          <p:nvPr>
            <p:ph type="body" sz="quarter" idx="13"/>
          </p:nvPr>
        </p:nvSpPr>
        <p:spPr/>
        <p:txBody>
          <a:bodyPr/>
          <a:lstStyle/>
          <a:p>
            <a:r>
              <a:rPr kumimoji="1" lang="en-US" altLang="ja-JP" sz="6000" dirty="0" smtClean="0"/>
              <a:t>conclusion</a:t>
            </a:r>
            <a:endParaRPr kumimoji="1" lang="ja-JP" altLang="en-US" sz="6000" dirty="0"/>
          </a:p>
        </p:txBody>
      </p:sp>
      <p:sp>
        <p:nvSpPr>
          <p:cNvPr id="7" name="フッター プレースホルダー 6"/>
          <p:cNvSpPr>
            <a:spLocks noGrp="1"/>
          </p:cNvSpPr>
          <p:nvPr>
            <p:ph type="ftr" sz="quarter" idx="10"/>
          </p:nvPr>
        </p:nvSpPr>
        <p:spPr/>
        <p:txBody>
          <a:bodyPr/>
          <a:lstStyle/>
          <a:p>
            <a:r>
              <a:rPr lang="en-US"/>
              <a:t>The Power of PowerPoint | thepopp.com</a:t>
            </a:r>
            <a:endParaRPr lang="en-US" dirty="0"/>
          </a:p>
        </p:txBody>
      </p:sp>
      <p:sp>
        <p:nvSpPr>
          <p:cNvPr id="8" name="スライド番号プレースホルダー 7"/>
          <p:cNvSpPr>
            <a:spLocks noGrp="1"/>
          </p:cNvSpPr>
          <p:nvPr>
            <p:ph type="sldNum" sz="quarter" idx="11"/>
          </p:nvPr>
        </p:nvSpPr>
        <p:spPr/>
        <p:txBody>
          <a:bodyPr/>
          <a:lstStyle/>
          <a:p>
            <a:fld id="{03EB59E2-90B9-4CD3-AC74-D672227E13C3}" type="slidenum">
              <a:rPr lang="en-US" smtClean="0"/>
              <a:pPr/>
              <a:t>8</a:t>
            </a:fld>
            <a:endParaRPr lang="en-US" dirty="0"/>
          </a:p>
        </p:txBody>
      </p:sp>
    </p:spTree>
    <p:extLst>
      <p:ext uri="{BB962C8B-B14F-4D97-AF65-F5344CB8AC3E}">
        <p14:creationId xmlns:p14="http://schemas.microsoft.com/office/powerpoint/2010/main" xmlns="" val="11664923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2735">
        <p15:prstTrans prst="wind"/>
      </p:transition>
    </mc:Choice>
    <mc:Fallback>
      <p:transition spd="slow" advTm="2735">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p:txBody>
          <a:bodyPr>
            <a:normAutofit fontScale="90000"/>
          </a:bodyPr>
          <a:lstStyle/>
          <a:p>
            <a:r>
              <a:rPr kumimoji="1" lang="en-US" altLang="ja-JP" b="1" dirty="0" smtClean="0"/>
              <a:t>Thank You. </a:t>
            </a:r>
            <a:br>
              <a:rPr kumimoji="1" lang="en-US" altLang="ja-JP" b="1" dirty="0" smtClean="0"/>
            </a:br>
            <a:r>
              <a:rPr kumimoji="1" lang="en-US" altLang="ja-JP" b="1" dirty="0" smtClean="0"/>
              <a:t>Hello..! Contact Us</a:t>
            </a:r>
            <a:endParaRPr kumimoji="1" lang="ja-JP" altLang="en-US" b="1" dirty="0"/>
          </a:p>
        </p:txBody>
      </p:sp>
      <p:sp>
        <p:nvSpPr>
          <p:cNvPr id="2" name="スライド番号プレースホルダー 1"/>
          <p:cNvSpPr>
            <a:spLocks noGrp="1"/>
          </p:cNvSpPr>
          <p:nvPr>
            <p:ph type="sldNum" sz="quarter" idx="11"/>
          </p:nvPr>
        </p:nvSpPr>
        <p:spPr/>
        <p:txBody>
          <a:bodyPr/>
          <a:lstStyle/>
          <a:p>
            <a:fld id="{03EB59E2-90B9-4CD3-AC74-D672227E13C3}" type="slidenum">
              <a:rPr lang="en-US" smtClean="0"/>
              <a:pPr/>
              <a:t>9</a:t>
            </a:fld>
            <a:endParaRPr lang="en-US" dirty="0"/>
          </a:p>
        </p:txBody>
      </p:sp>
      <p:sp>
        <p:nvSpPr>
          <p:cNvPr id="12" name="テキスト プレースホルダー 11"/>
          <p:cNvSpPr>
            <a:spLocks noGrp="1"/>
          </p:cNvSpPr>
          <p:nvPr>
            <p:ph type="body" sz="quarter" idx="12"/>
          </p:nvPr>
        </p:nvSpPr>
        <p:spPr/>
        <p:txBody>
          <a:bodyPr>
            <a:normAutofit fontScale="92500" lnSpcReduction="20000"/>
          </a:bodyPr>
          <a:lstStyle/>
          <a:p>
            <a:pPr>
              <a:lnSpc>
                <a:spcPct val="100000"/>
              </a:lnSpc>
            </a:pPr>
            <a:r>
              <a:rPr kumimoji="1" lang="en-US" altLang="ja-JP" sz="3600" dirty="0" err="1" smtClean="0">
                <a:solidFill>
                  <a:schemeClr val="tx1"/>
                </a:solidFill>
              </a:rPr>
              <a:t>Fb</a:t>
            </a:r>
            <a:r>
              <a:rPr kumimoji="1" lang="en-US" altLang="ja-JP" sz="3600" dirty="0" smtClean="0">
                <a:solidFill>
                  <a:schemeClr val="tx1"/>
                </a:solidFill>
              </a:rPr>
              <a:t>	: </a:t>
            </a:r>
            <a:r>
              <a:rPr kumimoji="1" lang="en-US" altLang="ja-JP" sz="3600" dirty="0" err="1" smtClean="0">
                <a:solidFill>
                  <a:schemeClr val="tx1"/>
                </a:solidFill>
              </a:rPr>
              <a:t>Rusmiatiningsih</a:t>
            </a:r>
            <a:endParaRPr kumimoji="1" lang="en-US" altLang="ja-JP" sz="3600" dirty="0" smtClean="0">
              <a:solidFill>
                <a:schemeClr val="tx1"/>
              </a:solidFill>
            </a:endParaRPr>
          </a:p>
          <a:p>
            <a:pPr>
              <a:lnSpc>
                <a:spcPct val="100000"/>
              </a:lnSpc>
            </a:pPr>
            <a:r>
              <a:rPr kumimoji="1" lang="en-US" altLang="ja-JP" sz="3600" dirty="0" smtClean="0">
                <a:solidFill>
                  <a:schemeClr val="tx1"/>
                </a:solidFill>
              </a:rPr>
              <a:t>Email	: </a:t>
            </a:r>
            <a:r>
              <a:rPr kumimoji="1" lang="en-US" altLang="ja-JP" sz="3600" dirty="0" smtClean="0">
                <a:solidFill>
                  <a:schemeClr val="tx1"/>
                </a:solidFill>
                <a:hlinkClick r:id="rId2"/>
              </a:rPr>
              <a:t>rusmiatiningsih38@yahoo.com</a:t>
            </a:r>
            <a:endParaRPr kumimoji="1" lang="en-US" altLang="ja-JP" sz="3600" dirty="0" smtClean="0">
              <a:solidFill>
                <a:schemeClr val="tx1"/>
              </a:solidFill>
            </a:endParaRPr>
          </a:p>
          <a:p>
            <a:pPr>
              <a:lnSpc>
                <a:spcPct val="100000"/>
              </a:lnSpc>
            </a:pPr>
            <a:r>
              <a:rPr kumimoji="1" lang="en-US" altLang="ja-JP" sz="3600" dirty="0" err="1" smtClean="0">
                <a:solidFill>
                  <a:schemeClr val="tx1"/>
                </a:solidFill>
              </a:rPr>
              <a:t>WhatsApp</a:t>
            </a:r>
            <a:r>
              <a:rPr kumimoji="1" lang="en-US" altLang="ja-JP" sz="3600" dirty="0" smtClean="0">
                <a:solidFill>
                  <a:schemeClr val="tx1"/>
                </a:solidFill>
              </a:rPr>
              <a:t>	: 085287334239</a:t>
            </a:r>
            <a:endParaRPr kumimoji="1" lang="ja-JP" altLang="en-US" sz="3600" dirty="0">
              <a:solidFill>
                <a:schemeClr val="tx1"/>
              </a:solidFill>
            </a:endParaRPr>
          </a:p>
        </p:txBody>
      </p:sp>
      <p:sp>
        <p:nvSpPr>
          <p:cNvPr id="15" name="テキスト プレースホルダー 14"/>
          <p:cNvSpPr>
            <a:spLocks noGrp="1"/>
          </p:cNvSpPr>
          <p:nvPr>
            <p:ph type="body" sz="quarter" idx="17"/>
          </p:nvPr>
        </p:nvSpPr>
        <p:spPr/>
        <p:txBody>
          <a:bodyPr/>
          <a:lstStyle/>
          <a:p>
            <a:r>
              <a:rPr kumimoji="1" lang="en-US" altLang="ja-JP" sz="4000" dirty="0" err="1" smtClean="0"/>
              <a:t>Rusmiatiningsih</a:t>
            </a:r>
            <a:endParaRPr kumimoji="1" lang="ja-JP" altLang="en-US" sz="4000" dirty="0"/>
          </a:p>
        </p:txBody>
      </p:sp>
      <p:sp>
        <p:nvSpPr>
          <p:cNvPr id="25" name="フッター プレースホルダー 24"/>
          <p:cNvSpPr>
            <a:spLocks noGrp="1"/>
          </p:cNvSpPr>
          <p:nvPr>
            <p:ph type="ftr" sz="quarter" idx="10"/>
          </p:nvPr>
        </p:nvSpPr>
        <p:spPr/>
        <p:txBody>
          <a:bodyPr/>
          <a:lstStyle/>
          <a:p>
            <a:r>
              <a:rPr lang="en-US"/>
              <a:t>The Power of PowerPoint | thepopp.com</a:t>
            </a:r>
            <a:endParaRPr lang="en-US" dirty="0"/>
          </a:p>
        </p:txBody>
      </p:sp>
      <p:pic>
        <p:nvPicPr>
          <p:cNvPr id="18" name="Picture Placeholder 17" descr="IMG-20170508-WA0009.jpg"/>
          <p:cNvPicPr>
            <a:picLocks noGrp="1" noChangeAspect="1"/>
          </p:cNvPicPr>
          <p:nvPr>
            <p:ph type="pic" sz="quarter" idx="12"/>
          </p:nvPr>
        </p:nvPicPr>
        <p:blipFill>
          <a:blip r:embed="rId3"/>
          <a:srcRect t="8426" b="8426"/>
          <a:stretch>
            <a:fillRect/>
          </a:stretch>
        </p:blipFill>
        <p:spPr>
          <a:xfrm>
            <a:off x="6055641" y="1749302"/>
            <a:ext cx="4444529" cy="4766552"/>
          </a:xfrm>
        </p:spPr>
      </p:pic>
      <p:sp>
        <p:nvSpPr>
          <p:cNvPr id="13" name="Text Placeholder 12"/>
          <p:cNvSpPr>
            <a:spLocks noGrp="1"/>
          </p:cNvSpPr>
          <p:nvPr>
            <p:ph type="body" sz="quarter" idx="12"/>
          </p:nvPr>
        </p:nvSpPr>
        <p:spPr/>
        <p:txBody>
          <a:bodyPr/>
          <a:lstStyle/>
          <a:p>
            <a:endParaRPr lang="en-US"/>
          </a:p>
        </p:txBody>
      </p:sp>
      <p:sp>
        <p:nvSpPr>
          <p:cNvPr id="14" name="Text Placeholder 1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xmlns="" val="9888392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4954">
        <p15:prstTrans prst="pageCurlSingle"/>
      </p:transition>
    </mc:Choice>
    <mc:Fallback>
      <p:transition spd="slow" advTm="4954">
        <p:fade/>
      </p:transition>
    </mc:Fallback>
  </mc:AlternateContent>
  <p:timing>
    <p:tnLst>
      <p:par>
        <p:cTn id="1" dur="indefinite" restart="never" nodeType="tmRoot"/>
      </p:par>
    </p:tnLst>
  </p:timing>
</p:sld>
</file>

<file path=ppt/theme/theme1.xml><?xml version="1.0" encoding="utf-8"?>
<a:theme xmlns:a="http://schemas.openxmlformats.org/drawingml/2006/main" name="Arcturus - Content">
  <a:themeElements>
    <a:clrScheme name="Arcturus">
      <a:dk1>
        <a:srgbClr val="3B3B3B"/>
      </a:dk1>
      <a:lt1>
        <a:sysClr val="window" lastClr="FFFFFF"/>
      </a:lt1>
      <a:dk2>
        <a:srgbClr val="556272"/>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Arcturus - Content - No Header">
  <a:themeElements>
    <a:clrScheme name="Arcturus">
      <a:dk1>
        <a:srgbClr val="3B3B3B"/>
      </a:dk1>
      <a:lt1>
        <a:sysClr val="window" lastClr="FFFFFF"/>
      </a:lt1>
      <a:dk2>
        <a:srgbClr val="556272"/>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0">
          <a:noFill/>
          <a:prstDash val="solid"/>
          <a:round/>
          <a:headEnd/>
          <a:tailEnd/>
        </a:ln>
      </a:spPr>
      <a:bodyPr vert="horz" wrap="square" lIns="91440" tIns="45720" rIns="91440" bIns="45720" numCol="1" rtlCol="0" anchor="t" anchorCtr="0" compatLnSpc="1">
        <a:prstTxWarp prst="textNoShape">
          <a:avLst/>
        </a:prstTxWarp>
      </a:bodyPr>
      <a:lstStyle>
        <a:defPPr algn="ctr">
          <a:defRPr kumimoji="1"/>
        </a:defPPr>
      </a:lst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Arcturus - Free Layout">
  <a:themeElements>
    <a:clrScheme name="Arcturus">
      <a:dk1>
        <a:srgbClr val="3B3B3B"/>
      </a:dk1>
      <a:lt1>
        <a:sysClr val="window" lastClr="FFFFFF"/>
      </a:lt1>
      <a:dk2>
        <a:srgbClr val="556272"/>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Arcturus - Colored Background">
  <a:themeElements>
    <a:clrScheme name="Arcturus">
      <a:dk1>
        <a:srgbClr val="3B3B3B"/>
      </a:dk1>
      <a:lt1>
        <a:sysClr val="window" lastClr="FFFFFF"/>
      </a:lt1>
      <a:dk2>
        <a:srgbClr val="556272"/>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Arcturus - Content - Right Title">
  <a:themeElements>
    <a:clrScheme name="Arcturus">
      <a:dk1>
        <a:srgbClr val="3B3B3B"/>
      </a:dk1>
      <a:lt1>
        <a:sysClr val="window" lastClr="FFFFFF"/>
      </a:lt1>
      <a:dk2>
        <a:srgbClr val="556272"/>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5620</TotalTime>
  <Words>652</Words>
  <Application>Microsoft Office PowerPoint</Application>
  <PresentationFormat>Custom</PresentationFormat>
  <Paragraphs>82</Paragraphs>
  <Slides>9</Slides>
  <Notes>0</Notes>
  <HiddenSlides>0</HiddenSlides>
  <MMClips>0</MMClip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Arcturus - Content</vt:lpstr>
      <vt:lpstr>Arcturus - Content - No Header</vt:lpstr>
      <vt:lpstr>Arcturus - Free Layout</vt:lpstr>
      <vt:lpstr>Arcturus - Colored Background</vt:lpstr>
      <vt:lpstr>Arcturus - Content - Right Title</vt:lpstr>
      <vt:lpstr>The Implementation of Information Technology Infratructure  in archival Management System at Municipal Archives of Palembang-Indonesia : Analysis Based on Read &amp; Giin Life Circle.</vt:lpstr>
      <vt:lpstr>background</vt:lpstr>
      <vt:lpstr>Slide 3</vt:lpstr>
      <vt:lpstr>Conceptual Apparatus</vt:lpstr>
      <vt:lpstr>Read and Giin Aproach </vt:lpstr>
      <vt:lpstr>Implementation ICT at Municipal archive of Palembang</vt:lpstr>
      <vt:lpstr>condition</vt:lpstr>
      <vt:lpstr>Slide 8</vt:lpstr>
      <vt:lpstr>Thank You.  Hello..! Contact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Arcturus</dc:title>
  <dc:creator>Jun Akizaki</dc:creator>
  <cp:lastModifiedBy>User</cp:lastModifiedBy>
  <cp:revision>377</cp:revision>
  <dcterms:created xsi:type="dcterms:W3CDTF">2015-08-02T15:43:04Z</dcterms:created>
  <dcterms:modified xsi:type="dcterms:W3CDTF">2018-01-23T14:05:30Z</dcterms:modified>
</cp:coreProperties>
</file>